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1" r:id="rId5"/>
  </p:sldMasterIdLst>
  <p:notesMasterIdLst>
    <p:notesMasterId r:id="rId19"/>
  </p:notesMasterIdLst>
  <p:sldIdLst>
    <p:sldId id="260" r:id="rId6"/>
    <p:sldId id="2147480231" r:id="rId7"/>
    <p:sldId id="2147480232" r:id="rId8"/>
    <p:sldId id="307" r:id="rId9"/>
    <p:sldId id="279" r:id="rId10"/>
    <p:sldId id="285" r:id="rId11"/>
    <p:sldId id="2384" r:id="rId12"/>
    <p:sldId id="2147480111" r:id="rId13"/>
    <p:sldId id="268" r:id="rId14"/>
    <p:sldId id="271" r:id="rId15"/>
    <p:sldId id="2402" r:id="rId16"/>
    <p:sldId id="916" r:id="rId17"/>
    <p:sldId id="2147477046" r:id="rId18"/>
  </p:sldIdLst>
  <p:sldSz cx="9144000" cy="5143500" type="screen16x9"/>
  <p:notesSz cx="6858000" cy="9144000"/>
  <p:defaultTextStyle>
    <a:defPPr marL="0" marR="0" indent="0" algn="l" defTabSz="34289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171446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342892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514337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685783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857228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028675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200120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371566" algn="ctr" defTabSz="914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73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4A0292D0-8506-65EA-4E5D-269ACFE96DCE}" name="LLORENTE Pilar (CBE)" initials="L(" userId="S::pilar.llorente@cbe.europa.eu::635d2451-b9ea-4559-9b9a-5c50a93f614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680"/>
    <a:srgbClr val="697EB3"/>
    <a:srgbClr val="5DC07A"/>
    <a:srgbClr val="AED3B5"/>
    <a:srgbClr val="F9D26F"/>
    <a:srgbClr val="F0BDA3"/>
    <a:srgbClr val="A6C5E5"/>
    <a:srgbClr val="ECF4FA"/>
    <a:srgbClr val="DF6749"/>
    <a:srgbClr val="73B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91D1F-0F87-48BD-86F6-648C1878F798}" v="43" dt="2025-12-08T16:20:15.34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5" autoAdjust="0"/>
    <p:restoredTop sz="77938" autoAdjust="0"/>
  </p:normalViewPr>
  <p:slideViewPr>
    <p:cSldViewPr snapToGrid="0">
      <p:cViewPr varScale="1">
        <p:scale>
          <a:sx n="166" d="100"/>
          <a:sy n="166" d="100"/>
        </p:scale>
        <p:origin x="2048" y="92"/>
      </p:cViewPr>
      <p:guideLst>
        <p:guide orient="horz" pos="735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ZZOLO Virginia (CBE)" userId="72698f8e-f33d-43d8-8d26-42f7e839ea67" providerId="ADAL" clId="{119D3E0C-BDE1-48F7-B593-239DD7047FED}"/>
    <pc:docChg chg="undo custSel addSld delSld modSld sldOrd">
      <pc:chgData name="PUZZOLO Virginia (CBE)" userId="72698f8e-f33d-43d8-8d26-42f7e839ea67" providerId="ADAL" clId="{119D3E0C-BDE1-48F7-B593-239DD7047FED}" dt="2025-12-08T16:34:09.729" v="740" actId="47"/>
      <pc:docMkLst>
        <pc:docMk/>
      </pc:docMkLst>
      <pc:sldChg chg="modSp mod">
        <pc:chgData name="PUZZOLO Virginia (CBE)" userId="72698f8e-f33d-43d8-8d26-42f7e839ea67" providerId="ADAL" clId="{119D3E0C-BDE1-48F7-B593-239DD7047FED}" dt="2025-12-08T16:33:44.100" v="739" actId="20577"/>
        <pc:sldMkLst>
          <pc:docMk/>
          <pc:sldMk cId="749612810" sldId="260"/>
        </pc:sldMkLst>
        <pc:spChg chg="mod">
          <ac:chgData name="PUZZOLO Virginia (CBE)" userId="72698f8e-f33d-43d8-8d26-42f7e839ea67" providerId="ADAL" clId="{119D3E0C-BDE1-48F7-B593-239DD7047FED}" dt="2025-12-08T15:04:01.002" v="80" actId="1076"/>
          <ac:spMkLst>
            <pc:docMk/>
            <pc:sldMk cId="749612810" sldId="260"/>
            <ac:spMk id="2" creationId="{6E656762-8B2F-41AF-911C-BA23495918B8}"/>
          </ac:spMkLst>
        </pc:spChg>
        <pc:spChg chg="mod">
          <ac:chgData name="PUZZOLO Virginia (CBE)" userId="72698f8e-f33d-43d8-8d26-42f7e839ea67" providerId="ADAL" clId="{119D3E0C-BDE1-48F7-B593-239DD7047FED}" dt="2025-12-08T16:33:08.928" v="712" actId="20577"/>
          <ac:spMkLst>
            <pc:docMk/>
            <pc:sldMk cId="749612810" sldId="260"/>
            <ac:spMk id="4" creationId="{89AF0571-3E49-4F6B-A0BA-A58E7458DB8A}"/>
          </ac:spMkLst>
        </pc:spChg>
        <pc:spChg chg="mod">
          <ac:chgData name="PUZZOLO Virginia (CBE)" userId="72698f8e-f33d-43d8-8d26-42f7e839ea67" providerId="ADAL" clId="{119D3E0C-BDE1-48F7-B593-239DD7047FED}" dt="2025-12-08T16:33:44.100" v="739" actId="20577"/>
          <ac:spMkLst>
            <pc:docMk/>
            <pc:sldMk cId="749612810" sldId="260"/>
            <ac:spMk id="5" creationId="{C36AC9C2-845E-4730-ACB6-DD13CE7E2DC4}"/>
          </ac:spMkLst>
        </pc:spChg>
        <pc:spChg chg="mod">
          <ac:chgData name="PUZZOLO Virginia (CBE)" userId="72698f8e-f33d-43d8-8d26-42f7e839ea67" providerId="ADAL" clId="{119D3E0C-BDE1-48F7-B593-239DD7047FED}" dt="2025-12-08T16:33:14.408" v="714" actId="14100"/>
          <ac:spMkLst>
            <pc:docMk/>
            <pc:sldMk cId="749612810" sldId="260"/>
            <ac:spMk id="6" creationId="{59CB2215-A40A-4B9E-9B87-47EC22DFE4E5}"/>
          </ac:spMkLst>
        </pc:spChg>
      </pc:sldChg>
      <pc:sldChg chg="delSp modSp mod">
        <pc:chgData name="PUZZOLO Virginia (CBE)" userId="72698f8e-f33d-43d8-8d26-42f7e839ea67" providerId="ADAL" clId="{119D3E0C-BDE1-48F7-B593-239DD7047FED}" dt="2025-12-08T16:19:00.548" v="611" actId="1076"/>
        <pc:sldMkLst>
          <pc:docMk/>
          <pc:sldMk cId="915491220" sldId="268"/>
        </pc:sldMkLst>
        <pc:spChg chg="mod">
          <ac:chgData name="PUZZOLO Virginia (CBE)" userId="72698f8e-f33d-43d8-8d26-42f7e839ea67" providerId="ADAL" clId="{119D3E0C-BDE1-48F7-B593-239DD7047FED}" dt="2025-12-08T16:18:26.920" v="605" actId="1076"/>
          <ac:spMkLst>
            <pc:docMk/>
            <pc:sldMk cId="915491220" sldId="268"/>
            <ac:spMk id="6" creationId="{E9FBA893-58D5-5D27-DF55-04C46C6D0AB3}"/>
          </ac:spMkLst>
        </pc:spChg>
        <pc:spChg chg="mod">
          <ac:chgData name="PUZZOLO Virginia (CBE)" userId="72698f8e-f33d-43d8-8d26-42f7e839ea67" providerId="ADAL" clId="{119D3E0C-BDE1-48F7-B593-239DD7047FED}" dt="2025-12-08T16:18:36.347" v="607" actId="1076"/>
          <ac:spMkLst>
            <pc:docMk/>
            <pc:sldMk cId="915491220" sldId="268"/>
            <ac:spMk id="28" creationId="{883CBB2B-130C-9512-DFB9-6F8022BEA795}"/>
          </ac:spMkLst>
        </pc:spChg>
        <pc:spChg chg="mod">
          <ac:chgData name="PUZZOLO Virginia (CBE)" userId="72698f8e-f33d-43d8-8d26-42f7e839ea67" providerId="ADAL" clId="{119D3E0C-BDE1-48F7-B593-239DD7047FED}" dt="2025-12-08T16:18:36.347" v="607" actId="1076"/>
          <ac:spMkLst>
            <pc:docMk/>
            <pc:sldMk cId="915491220" sldId="268"/>
            <ac:spMk id="29" creationId="{45E60E8E-F82B-C20C-B182-B696FDDE7CA4}"/>
          </ac:spMkLst>
        </pc:spChg>
        <pc:spChg chg="mod">
          <ac:chgData name="PUZZOLO Virginia (CBE)" userId="72698f8e-f33d-43d8-8d26-42f7e839ea67" providerId="ADAL" clId="{119D3E0C-BDE1-48F7-B593-239DD7047FED}" dt="2025-12-08T16:19:00.548" v="611" actId="1076"/>
          <ac:spMkLst>
            <pc:docMk/>
            <pc:sldMk cId="915491220" sldId="268"/>
            <ac:spMk id="30" creationId="{357EFCC2-4A1E-84AF-2E6C-48FF6E934188}"/>
          </ac:spMkLst>
        </pc:spChg>
        <pc:spChg chg="mod">
          <ac:chgData name="PUZZOLO Virginia (CBE)" userId="72698f8e-f33d-43d8-8d26-42f7e839ea67" providerId="ADAL" clId="{119D3E0C-BDE1-48F7-B593-239DD7047FED}" dt="2025-12-08T16:19:00.548" v="611" actId="1076"/>
          <ac:spMkLst>
            <pc:docMk/>
            <pc:sldMk cId="915491220" sldId="268"/>
            <ac:spMk id="31" creationId="{8393C01B-4002-5D7D-63BD-6081F8158D9D}"/>
          </ac:spMkLst>
        </pc:spChg>
        <pc:spChg chg="mod">
          <ac:chgData name="PUZZOLO Virginia (CBE)" userId="72698f8e-f33d-43d8-8d26-42f7e839ea67" providerId="ADAL" clId="{119D3E0C-BDE1-48F7-B593-239DD7047FED}" dt="2025-12-08T16:17:46.380" v="596" actId="1076"/>
          <ac:spMkLst>
            <pc:docMk/>
            <pc:sldMk cId="915491220" sldId="268"/>
            <ac:spMk id="32" creationId="{191BBC64-078B-886F-1536-0FDFE1EEAF5E}"/>
          </ac:spMkLst>
        </pc:spChg>
        <pc:spChg chg="mod">
          <ac:chgData name="PUZZOLO Virginia (CBE)" userId="72698f8e-f33d-43d8-8d26-42f7e839ea67" providerId="ADAL" clId="{119D3E0C-BDE1-48F7-B593-239DD7047FED}" dt="2025-12-08T16:18:21.356" v="603" actId="1076"/>
          <ac:spMkLst>
            <pc:docMk/>
            <pc:sldMk cId="915491220" sldId="268"/>
            <ac:spMk id="33" creationId="{A4E940C8-F712-E166-075C-4248DB446FD9}"/>
          </ac:spMkLst>
        </pc:spChg>
        <pc:spChg chg="mod">
          <ac:chgData name="PUZZOLO Virginia (CBE)" userId="72698f8e-f33d-43d8-8d26-42f7e839ea67" providerId="ADAL" clId="{119D3E0C-BDE1-48F7-B593-239DD7047FED}" dt="2025-12-08T16:18:21.356" v="603" actId="1076"/>
          <ac:spMkLst>
            <pc:docMk/>
            <pc:sldMk cId="915491220" sldId="268"/>
            <ac:spMk id="34" creationId="{C1900AF7-2830-6340-9938-E0D101B7BFC8}"/>
          </ac:spMkLst>
        </pc:spChg>
        <pc:spChg chg="mod">
          <ac:chgData name="PUZZOLO Virginia (CBE)" userId="72698f8e-f33d-43d8-8d26-42f7e839ea67" providerId="ADAL" clId="{119D3E0C-BDE1-48F7-B593-239DD7047FED}" dt="2025-12-08T16:16:27.127" v="588" actId="1076"/>
          <ac:spMkLst>
            <pc:docMk/>
            <pc:sldMk cId="915491220" sldId="268"/>
            <ac:spMk id="35" creationId="{DDB5A93F-AD13-746C-924E-5E8C13E18C26}"/>
          </ac:spMkLst>
        </pc:spChg>
        <pc:spChg chg="mod">
          <ac:chgData name="PUZZOLO Virginia (CBE)" userId="72698f8e-f33d-43d8-8d26-42f7e839ea67" providerId="ADAL" clId="{119D3E0C-BDE1-48F7-B593-239DD7047FED}" dt="2025-12-08T16:16:24.292" v="587" actId="1076"/>
          <ac:spMkLst>
            <pc:docMk/>
            <pc:sldMk cId="915491220" sldId="268"/>
            <ac:spMk id="36" creationId="{1C26CF03-6E17-0B3E-8D9E-B63FDE5D294E}"/>
          </ac:spMkLst>
        </pc:spChg>
        <pc:spChg chg="mod">
          <ac:chgData name="PUZZOLO Virginia (CBE)" userId="72698f8e-f33d-43d8-8d26-42f7e839ea67" providerId="ADAL" clId="{119D3E0C-BDE1-48F7-B593-239DD7047FED}" dt="2025-12-08T16:14:53.667" v="571" actId="1076"/>
          <ac:spMkLst>
            <pc:docMk/>
            <pc:sldMk cId="915491220" sldId="268"/>
            <ac:spMk id="38" creationId="{083739EA-3F50-40B0-6032-4507F2DC1DBD}"/>
          </ac:spMkLst>
        </pc:spChg>
        <pc:spChg chg="mod">
          <ac:chgData name="PUZZOLO Virginia (CBE)" userId="72698f8e-f33d-43d8-8d26-42f7e839ea67" providerId="ADAL" clId="{119D3E0C-BDE1-48F7-B593-239DD7047FED}" dt="2025-12-08T16:14:53.667" v="571" actId="1076"/>
          <ac:spMkLst>
            <pc:docMk/>
            <pc:sldMk cId="915491220" sldId="268"/>
            <ac:spMk id="40" creationId="{CD06E160-5E43-8D2C-BB40-0DD6036F144D}"/>
          </ac:spMkLst>
        </pc:spChg>
        <pc:spChg chg="mod">
          <ac:chgData name="PUZZOLO Virginia (CBE)" userId="72698f8e-f33d-43d8-8d26-42f7e839ea67" providerId="ADAL" clId="{119D3E0C-BDE1-48F7-B593-239DD7047FED}" dt="2025-12-08T16:16:24.292" v="587" actId="1076"/>
          <ac:spMkLst>
            <pc:docMk/>
            <pc:sldMk cId="915491220" sldId="268"/>
            <ac:spMk id="41" creationId="{EA91168D-368E-479A-3FA3-B648DEA4F1DA}"/>
          </ac:spMkLst>
        </pc:spChg>
        <pc:spChg chg="mod">
          <ac:chgData name="PUZZOLO Virginia (CBE)" userId="72698f8e-f33d-43d8-8d26-42f7e839ea67" providerId="ADAL" clId="{119D3E0C-BDE1-48F7-B593-239DD7047FED}" dt="2025-12-08T16:17:46.380" v="596" actId="1076"/>
          <ac:spMkLst>
            <pc:docMk/>
            <pc:sldMk cId="915491220" sldId="268"/>
            <ac:spMk id="42" creationId="{DF39E5B2-01BC-CDB3-40CB-82158A73C8B6}"/>
          </ac:spMkLst>
        </pc:spChg>
        <pc:spChg chg="mod">
          <ac:chgData name="PUZZOLO Virginia (CBE)" userId="72698f8e-f33d-43d8-8d26-42f7e839ea67" providerId="ADAL" clId="{119D3E0C-BDE1-48F7-B593-239DD7047FED}" dt="2025-12-08T16:18:17.973" v="602" actId="1076"/>
          <ac:spMkLst>
            <pc:docMk/>
            <pc:sldMk cId="915491220" sldId="268"/>
            <ac:spMk id="43" creationId="{BCDE85F0-DFD5-A4FB-A627-023AB9D6325A}"/>
          </ac:spMkLst>
        </pc:spChg>
        <pc:spChg chg="mod">
          <ac:chgData name="PUZZOLO Virginia (CBE)" userId="72698f8e-f33d-43d8-8d26-42f7e839ea67" providerId="ADAL" clId="{119D3E0C-BDE1-48F7-B593-239DD7047FED}" dt="2025-12-08T16:18:33.082" v="606" actId="1076"/>
          <ac:spMkLst>
            <pc:docMk/>
            <pc:sldMk cId="915491220" sldId="268"/>
            <ac:spMk id="44" creationId="{ED9CE54F-0672-20F4-7D94-116F03AE77B7}"/>
          </ac:spMkLst>
        </pc:spChg>
        <pc:spChg chg="mod">
          <ac:chgData name="PUZZOLO Virginia (CBE)" userId="72698f8e-f33d-43d8-8d26-42f7e839ea67" providerId="ADAL" clId="{119D3E0C-BDE1-48F7-B593-239DD7047FED}" dt="2025-12-08T16:18:56.482" v="610" actId="1076"/>
          <ac:spMkLst>
            <pc:docMk/>
            <pc:sldMk cId="915491220" sldId="268"/>
            <ac:spMk id="45" creationId="{98EA5A72-F237-D98C-62E5-CE6A5272EFB2}"/>
          </ac:spMkLst>
        </pc:spChg>
        <pc:spChg chg="mod">
          <ac:chgData name="PUZZOLO Virginia (CBE)" userId="72698f8e-f33d-43d8-8d26-42f7e839ea67" providerId="ADAL" clId="{119D3E0C-BDE1-48F7-B593-239DD7047FED}" dt="2025-12-08T16:16:24.292" v="587" actId="1076"/>
          <ac:spMkLst>
            <pc:docMk/>
            <pc:sldMk cId="915491220" sldId="268"/>
            <ac:spMk id="47" creationId="{50DED0B5-7DB5-741E-EA2A-50DD65057EE8}"/>
          </ac:spMkLst>
        </pc:spChg>
        <pc:spChg chg="mod">
          <ac:chgData name="PUZZOLO Virginia (CBE)" userId="72698f8e-f33d-43d8-8d26-42f7e839ea67" providerId="ADAL" clId="{119D3E0C-BDE1-48F7-B593-239DD7047FED}" dt="2025-12-08T16:16:24.292" v="587" actId="1076"/>
          <ac:spMkLst>
            <pc:docMk/>
            <pc:sldMk cId="915491220" sldId="268"/>
            <ac:spMk id="48" creationId="{17920770-8747-E2C6-42E9-1D9A896AEC54}"/>
          </ac:spMkLst>
        </pc:spChg>
        <pc:spChg chg="mod">
          <ac:chgData name="PUZZOLO Virginia (CBE)" userId="72698f8e-f33d-43d8-8d26-42f7e839ea67" providerId="ADAL" clId="{119D3E0C-BDE1-48F7-B593-239DD7047FED}" dt="2025-12-08T16:14:53.667" v="571" actId="1076"/>
          <ac:spMkLst>
            <pc:docMk/>
            <pc:sldMk cId="915491220" sldId="268"/>
            <ac:spMk id="49" creationId="{51CAB717-CE6A-DADB-C74B-76A38CFAAD4B}"/>
          </ac:spMkLst>
        </pc:spChg>
        <pc:spChg chg="mod">
          <ac:chgData name="PUZZOLO Virginia (CBE)" userId="72698f8e-f33d-43d8-8d26-42f7e839ea67" providerId="ADAL" clId="{119D3E0C-BDE1-48F7-B593-239DD7047FED}" dt="2025-12-08T16:14:53.667" v="571" actId="1076"/>
          <ac:spMkLst>
            <pc:docMk/>
            <pc:sldMk cId="915491220" sldId="268"/>
            <ac:spMk id="50" creationId="{04D6BF96-E05B-8524-865F-1F88A88AD12A}"/>
          </ac:spMkLst>
        </pc:spChg>
        <pc:spChg chg="mod">
          <ac:chgData name="PUZZOLO Virginia (CBE)" userId="72698f8e-f33d-43d8-8d26-42f7e839ea67" providerId="ADAL" clId="{119D3E0C-BDE1-48F7-B593-239DD7047FED}" dt="2025-12-08T16:17:46.380" v="596" actId="1076"/>
          <ac:spMkLst>
            <pc:docMk/>
            <pc:sldMk cId="915491220" sldId="268"/>
            <ac:spMk id="51" creationId="{368C8E2C-025D-2CEB-6ABD-4B02A9289E04}"/>
          </ac:spMkLst>
        </pc:spChg>
        <pc:spChg chg="mod">
          <ac:chgData name="PUZZOLO Virginia (CBE)" userId="72698f8e-f33d-43d8-8d26-42f7e839ea67" providerId="ADAL" clId="{119D3E0C-BDE1-48F7-B593-239DD7047FED}" dt="2025-12-08T16:17:46.380" v="596" actId="1076"/>
          <ac:spMkLst>
            <pc:docMk/>
            <pc:sldMk cId="915491220" sldId="268"/>
            <ac:spMk id="52" creationId="{52B6CA08-965B-F8AF-4FC7-946F176396B2}"/>
          </ac:spMkLst>
        </pc:spChg>
        <pc:spChg chg="mod">
          <ac:chgData name="PUZZOLO Virginia (CBE)" userId="72698f8e-f33d-43d8-8d26-42f7e839ea67" providerId="ADAL" clId="{119D3E0C-BDE1-48F7-B593-239DD7047FED}" dt="2025-12-08T16:18:17.973" v="602" actId="1076"/>
          <ac:spMkLst>
            <pc:docMk/>
            <pc:sldMk cId="915491220" sldId="268"/>
            <ac:spMk id="53" creationId="{2003D0E2-F9F4-CBB0-45FE-5B59EFDF58DC}"/>
          </ac:spMkLst>
        </pc:spChg>
        <pc:spChg chg="mod">
          <ac:chgData name="PUZZOLO Virginia (CBE)" userId="72698f8e-f33d-43d8-8d26-42f7e839ea67" providerId="ADAL" clId="{119D3E0C-BDE1-48F7-B593-239DD7047FED}" dt="2025-12-08T16:18:17.973" v="602" actId="1076"/>
          <ac:spMkLst>
            <pc:docMk/>
            <pc:sldMk cId="915491220" sldId="268"/>
            <ac:spMk id="54" creationId="{487413DB-AC97-CCFD-DE2B-34B2437218A2}"/>
          </ac:spMkLst>
        </pc:spChg>
        <pc:spChg chg="mod">
          <ac:chgData name="PUZZOLO Virginia (CBE)" userId="72698f8e-f33d-43d8-8d26-42f7e839ea67" providerId="ADAL" clId="{119D3E0C-BDE1-48F7-B593-239DD7047FED}" dt="2025-12-08T15:05:38.031" v="140" actId="20577"/>
          <ac:spMkLst>
            <pc:docMk/>
            <pc:sldMk cId="915491220" sldId="268"/>
            <ac:spMk id="56" creationId="{E2320965-6341-D9C9-0A74-B35D610836F0}"/>
          </ac:spMkLst>
        </pc:spChg>
        <pc:spChg chg="mod">
          <ac:chgData name="PUZZOLO Virginia (CBE)" userId="72698f8e-f33d-43d8-8d26-42f7e839ea67" providerId="ADAL" clId="{119D3E0C-BDE1-48F7-B593-239DD7047FED}" dt="2025-12-08T16:18:43.821" v="609" actId="1076"/>
          <ac:spMkLst>
            <pc:docMk/>
            <pc:sldMk cId="915491220" sldId="268"/>
            <ac:spMk id="57" creationId="{193BA204-58B6-5EBA-1033-3AC920888A33}"/>
          </ac:spMkLst>
        </pc:spChg>
        <pc:spChg chg="mod">
          <ac:chgData name="PUZZOLO Virginia (CBE)" userId="72698f8e-f33d-43d8-8d26-42f7e839ea67" providerId="ADAL" clId="{119D3E0C-BDE1-48F7-B593-239DD7047FED}" dt="2025-12-08T16:18:33.082" v="606" actId="1076"/>
          <ac:spMkLst>
            <pc:docMk/>
            <pc:sldMk cId="915491220" sldId="268"/>
            <ac:spMk id="58" creationId="{3A8F08A9-50B7-9914-A64F-5542F8A5D1A2}"/>
          </ac:spMkLst>
        </pc:spChg>
        <pc:spChg chg="mod">
          <ac:chgData name="PUZZOLO Virginia (CBE)" userId="72698f8e-f33d-43d8-8d26-42f7e839ea67" providerId="ADAL" clId="{119D3E0C-BDE1-48F7-B593-239DD7047FED}" dt="2025-12-08T16:18:56.482" v="610" actId="1076"/>
          <ac:spMkLst>
            <pc:docMk/>
            <pc:sldMk cId="915491220" sldId="268"/>
            <ac:spMk id="59" creationId="{F19DA282-674A-08F8-B71F-E99ABECD2F2C}"/>
          </ac:spMkLst>
        </pc:spChg>
        <pc:spChg chg="mod">
          <ac:chgData name="PUZZOLO Virginia (CBE)" userId="72698f8e-f33d-43d8-8d26-42f7e839ea67" providerId="ADAL" clId="{119D3E0C-BDE1-48F7-B593-239DD7047FED}" dt="2025-12-08T16:18:56.482" v="610" actId="1076"/>
          <ac:spMkLst>
            <pc:docMk/>
            <pc:sldMk cId="915491220" sldId="268"/>
            <ac:spMk id="60" creationId="{97BC3B52-31F0-BA0D-2614-1C9421996FCC}"/>
          </ac:spMkLst>
        </pc:spChg>
        <pc:spChg chg="del">
          <ac:chgData name="PUZZOLO Virginia (CBE)" userId="72698f8e-f33d-43d8-8d26-42f7e839ea67" providerId="ADAL" clId="{119D3E0C-BDE1-48F7-B593-239DD7047FED}" dt="2025-12-08T15:05:14.205" v="117" actId="478"/>
          <ac:spMkLst>
            <pc:docMk/>
            <pc:sldMk cId="915491220" sldId="268"/>
            <ac:spMk id="139" creationId="{E37F77DC-3385-EA9A-431C-EF7FDA2A764A}"/>
          </ac:spMkLst>
        </pc:spChg>
        <pc:spChg chg="del">
          <ac:chgData name="PUZZOLO Virginia (CBE)" userId="72698f8e-f33d-43d8-8d26-42f7e839ea67" providerId="ADAL" clId="{119D3E0C-BDE1-48F7-B593-239DD7047FED}" dt="2025-12-08T15:05:48.765" v="145" actId="478"/>
          <ac:spMkLst>
            <pc:docMk/>
            <pc:sldMk cId="915491220" sldId="268"/>
            <ac:spMk id="140" creationId="{E6F8F813-1F4A-24AC-D639-4070A4FD6363}"/>
          </ac:spMkLst>
        </pc:spChg>
        <pc:spChg chg="del">
          <ac:chgData name="PUZZOLO Virginia (CBE)" userId="72698f8e-f33d-43d8-8d26-42f7e839ea67" providerId="ADAL" clId="{119D3E0C-BDE1-48F7-B593-239DD7047FED}" dt="2025-12-08T15:05:39.741" v="141" actId="478"/>
          <ac:spMkLst>
            <pc:docMk/>
            <pc:sldMk cId="915491220" sldId="268"/>
            <ac:spMk id="141" creationId="{F94A8D2A-68AA-96F6-59E8-5C70A2CF8E10}"/>
          </ac:spMkLst>
        </pc:spChg>
        <pc:spChg chg="del">
          <ac:chgData name="PUZZOLO Virginia (CBE)" userId="72698f8e-f33d-43d8-8d26-42f7e839ea67" providerId="ADAL" clId="{119D3E0C-BDE1-48F7-B593-239DD7047FED}" dt="2025-12-08T15:05:42.567" v="143" actId="478"/>
          <ac:spMkLst>
            <pc:docMk/>
            <pc:sldMk cId="915491220" sldId="268"/>
            <ac:spMk id="142" creationId="{226599E8-4AC1-9CE1-3E88-19E96DB9A350}"/>
          </ac:spMkLst>
        </pc:spChg>
        <pc:spChg chg="del">
          <ac:chgData name="PUZZOLO Virginia (CBE)" userId="72698f8e-f33d-43d8-8d26-42f7e839ea67" providerId="ADAL" clId="{119D3E0C-BDE1-48F7-B593-239DD7047FED}" dt="2025-12-08T15:05:36.285" v="138" actId="478"/>
          <ac:spMkLst>
            <pc:docMk/>
            <pc:sldMk cId="915491220" sldId="268"/>
            <ac:spMk id="143" creationId="{3D251648-49DA-7651-B160-BF19649D6F1C}"/>
          </ac:spMkLst>
        </pc:spChg>
        <pc:spChg chg="del">
          <ac:chgData name="PUZZOLO Virginia (CBE)" userId="72698f8e-f33d-43d8-8d26-42f7e839ea67" providerId="ADAL" clId="{119D3E0C-BDE1-48F7-B593-239DD7047FED}" dt="2025-12-08T15:05:46.963" v="144" actId="478"/>
          <ac:spMkLst>
            <pc:docMk/>
            <pc:sldMk cId="915491220" sldId="268"/>
            <ac:spMk id="144" creationId="{FD471E57-BD78-DA6A-B15D-E9B1F756B231}"/>
          </ac:spMkLst>
        </pc:spChg>
        <pc:spChg chg="del">
          <ac:chgData name="PUZZOLO Virginia (CBE)" userId="72698f8e-f33d-43d8-8d26-42f7e839ea67" providerId="ADAL" clId="{119D3E0C-BDE1-48F7-B593-239DD7047FED}" dt="2025-12-08T15:05:19.388" v="121" actId="478"/>
          <ac:spMkLst>
            <pc:docMk/>
            <pc:sldMk cId="915491220" sldId="268"/>
            <ac:spMk id="147" creationId="{B13D6905-40C1-AD39-B5C4-8D80E48C635B}"/>
          </ac:spMkLst>
        </pc:spChg>
        <pc:spChg chg="del">
          <ac:chgData name="PUZZOLO Virginia (CBE)" userId="72698f8e-f33d-43d8-8d26-42f7e839ea67" providerId="ADAL" clId="{119D3E0C-BDE1-48F7-B593-239DD7047FED}" dt="2025-12-08T15:05:50.109" v="146" actId="478"/>
          <ac:spMkLst>
            <pc:docMk/>
            <pc:sldMk cId="915491220" sldId="268"/>
            <ac:spMk id="148" creationId="{E92EF423-A2FE-D150-AC1B-5E1F6A26EF78}"/>
          </ac:spMkLst>
        </pc:spChg>
        <pc:spChg chg="del">
          <ac:chgData name="PUZZOLO Virginia (CBE)" userId="72698f8e-f33d-43d8-8d26-42f7e839ea67" providerId="ADAL" clId="{119D3E0C-BDE1-48F7-B593-239DD7047FED}" dt="2025-12-08T15:05:30.324" v="132" actId="478"/>
          <ac:spMkLst>
            <pc:docMk/>
            <pc:sldMk cId="915491220" sldId="268"/>
            <ac:spMk id="149" creationId="{EAF00157-581F-2ED2-3838-4677D33DB78F}"/>
          </ac:spMkLst>
        </pc:spChg>
        <pc:spChg chg="del">
          <ac:chgData name="PUZZOLO Virginia (CBE)" userId="72698f8e-f33d-43d8-8d26-42f7e839ea67" providerId="ADAL" clId="{119D3E0C-BDE1-48F7-B593-239DD7047FED}" dt="2025-12-08T15:05:53.807" v="148" actId="478"/>
          <ac:spMkLst>
            <pc:docMk/>
            <pc:sldMk cId="915491220" sldId="268"/>
            <ac:spMk id="150" creationId="{F740B72F-3045-4408-529D-CCB48E32C497}"/>
          </ac:spMkLst>
        </pc:spChg>
        <pc:spChg chg="del">
          <ac:chgData name="PUZZOLO Virginia (CBE)" userId="72698f8e-f33d-43d8-8d26-42f7e839ea67" providerId="ADAL" clId="{119D3E0C-BDE1-48F7-B593-239DD7047FED}" dt="2025-12-08T15:05:23.932" v="128" actId="478"/>
          <ac:spMkLst>
            <pc:docMk/>
            <pc:sldMk cId="915491220" sldId="268"/>
            <ac:spMk id="151" creationId="{5787FDB7-5080-2BA5-987D-BDF71708232D}"/>
          </ac:spMkLst>
        </pc:spChg>
        <pc:spChg chg="del">
          <ac:chgData name="PUZZOLO Virginia (CBE)" userId="72698f8e-f33d-43d8-8d26-42f7e839ea67" providerId="ADAL" clId="{119D3E0C-BDE1-48F7-B593-239DD7047FED}" dt="2025-12-08T15:05:51.940" v="147" actId="478"/>
          <ac:spMkLst>
            <pc:docMk/>
            <pc:sldMk cId="915491220" sldId="268"/>
            <ac:spMk id="152" creationId="{EF70C31B-F6F5-7849-54D7-20AA18E02D2A}"/>
          </ac:spMkLst>
        </pc:spChg>
        <pc:grpChg chg="mod">
          <ac:chgData name="PUZZOLO Virginia (CBE)" userId="72698f8e-f33d-43d8-8d26-42f7e839ea67" providerId="ADAL" clId="{119D3E0C-BDE1-48F7-B593-239DD7047FED}" dt="2025-12-08T16:16:24.292" v="587" actId="1076"/>
          <ac:grpSpMkLst>
            <pc:docMk/>
            <pc:sldMk cId="915491220" sldId="268"/>
            <ac:grpSpMk id="7" creationId="{4CF72070-46B3-370C-71AC-E6C6FA8CD6F2}"/>
          </ac:grpSpMkLst>
        </pc:grpChg>
        <pc:grpChg chg="mod">
          <ac:chgData name="PUZZOLO Virginia (CBE)" userId="72698f8e-f33d-43d8-8d26-42f7e839ea67" providerId="ADAL" clId="{119D3E0C-BDE1-48F7-B593-239DD7047FED}" dt="2025-12-08T16:18:17.973" v="602" actId="1076"/>
          <ac:grpSpMkLst>
            <pc:docMk/>
            <pc:sldMk cId="915491220" sldId="268"/>
            <ac:grpSpMk id="10" creationId="{83F6CAF0-9F96-D67F-D3CB-5EDAA87BD939}"/>
          </ac:grpSpMkLst>
        </pc:grpChg>
        <pc:grpChg chg="mod">
          <ac:chgData name="PUZZOLO Virginia (CBE)" userId="72698f8e-f33d-43d8-8d26-42f7e839ea67" providerId="ADAL" clId="{119D3E0C-BDE1-48F7-B593-239DD7047FED}" dt="2025-12-08T16:17:46.380" v="596" actId="1076"/>
          <ac:grpSpMkLst>
            <pc:docMk/>
            <pc:sldMk cId="915491220" sldId="268"/>
            <ac:grpSpMk id="13" creationId="{E283F77E-B048-4456-BEFB-68CCCDB96286}"/>
          </ac:grpSpMkLst>
        </pc:grpChg>
        <pc:grpChg chg="mod">
          <ac:chgData name="PUZZOLO Virginia (CBE)" userId="72698f8e-f33d-43d8-8d26-42f7e839ea67" providerId="ADAL" clId="{119D3E0C-BDE1-48F7-B593-239DD7047FED}" dt="2025-12-08T16:14:53.667" v="571" actId="1076"/>
          <ac:grpSpMkLst>
            <pc:docMk/>
            <pc:sldMk cId="915491220" sldId="268"/>
            <ac:grpSpMk id="16" creationId="{3550477E-C39E-B6D2-47CA-909B75AF8472}"/>
          </ac:grpSpMkLst>
        </pc:grpChg>
        <pc:grpChg chg="mod">
          <ac:chgData name="PUZZOLO Virginia (CBE)" userId="72698f8e-f33d-43d8-8d26-42f7e839ea67" providerId="ADAL" clId="{119D3E0C-BDE1-48F7-B593-239DD7047FED}" dt="2025-12-08T16:18:56.482" v="610" actId="1076"/>
          <ac:grpSpMkLst>
            <pc:docMk/>
            <pc:sldMk cId="915491220" sldId="268"/>
            <ac:grpSpMk id="22" creationId="{78CE348D-32E1-89CC-3781-084A1C8E56E6}"/>
          </ac:grpSpMkLst>
        </pc:grpChg>
        <pc:grpChg chg="mod">
          <ac:chgData name="PUZZOLO Virginia (CBE)" userId="72698f8e-f33d-43d8-8d26-42f7e839ea67" providerId="ADAL" clId="{119D3E0C-BDE1-48F7-B593-239DD7047FED}" dt="2025-12-08T16:18:40.304" v="608" actId="1076"/>
          <ac:grpSpMkLst>
            <pc:docMk/>
            <pc:sldMk cId="915491220" sldId="268"/>
            <ac:grpSpMk id="25" creationId="{038E1030-E4E5-7FB9-5E22-DD9567355D1C}"/>
          </ac:grpSpMkLst>
        </pc:grpChg>
        <pc:grpChg chg="mod">
          <ac:chgData name="PUZZOLO Virginia (CBE)" userId="72698f8e-f33d-43d8-8d26-42f7e839ea67" providerId="ADAL" clId="{119D3E0C-BDE1-48F7-B593-239DD7047FED}" dt="2025-12-08T16:17:46.380" v="596" actId="1076"/>
          <ac:grpSpMkLst>
            <pc:docMk/>
            <pc:sldMk cId="915491220" sldId="268"/>
            <ac:grpSpMk id="46" creationId="{56C13E01-1818-DBCA-2148-0A1E4EBD8514}"/>
          </ac:grpSpMkLst>
        </pc:grpChg>
        <pc:picChg chg="del">
          <ac:chgData name="PUZZOLO Virginia (CBE)" userId="72698f8e-f33d-43d8-8d26-42f7e839ea67" providerId="ADAL" clId="{119D3E0C-BDE1-48F7-B593-239DD7047FED}" dt="2025-12-08T15:05:09.637" v="116" actId="478"/>
          <ac:picMkLst>
            <pc:docMk/>
            <pc:sldMk cId="915491220" sldId="268"/>
            <ac:picMk id="69" creationId="{E326A69D-A618-4A44-DB93-BE7617F9FB86}"/>
          </ac:picMkLst>
        </pc:picChg>
        <pc:picChg chg="del">
          <ac:chgData name="PUZZOLO Virginia (CBE)" userId="72698f8e-f33d-43d8-8d26-42f7e839ea67" providerId="ADAL" clId="{119D3E0C-BDE1-48F7-B593-239DD7047FED}" dt="2025-12-08T15:05:40.454" v="142" actId="478"/>
          <ac:picMkLst>
            <pc:docMk/>
            <pc:sldMk cId="915491220" sldId="268"/>
            <ac:picMk id="78" creationId="{DE3DAAAB-33BB-13BC-6434-6B14671B02B9}"/>
          </ac:picMkLst>
        </pc:picChg>
        <pc:picChg chg="del mod">
          <ac:chgData name="PUZZOLO Virginia (CBE)" userId="72698f8e-f33d-43d8-8d26-42f7e839ea67" providerId="ADAL" clId="{119D3E0C-BDE1-48F7-B593-239DD7047FED}" dt="2025-12-08T15:05:22.747" v="127" actId="478"/>
          <ac:picMkLst>
            <pc:docMk/>
            <pc:sldMk cId="915491220" sldId="268"/>
            <ac:picMk id="79" creationId="{9FB77916-E5AD-1D98-5BB0-9510BB9D1437}"/>
          </ac:picMkLst>
        </pc:picChg>
        <pc:picChg chg="del">
          <ac:chgData name="PUZZOLO Virginia (CBE)" userId="72698f8e-f33d-43d8-8d26-42f7e839ea67" providerId="ADAL" clId="{119D3E0C-BDE1-48F7-B593-239DD7047FED}" dt="2025-12-08T15:05:27.853" v="131" actId="478"/>
          <ac:picMkLst>
            <pc:docMk/>
            <pc:sldMk cId="915491220" sldId="268"/>
            <ac:picMk id="83" creationId="{4980C26B-FDA8-1911-A446-B466676D737E}"/>
          </ac:picMkLst>
        </pc:picChg>
        <pc:picChg chg="del">
          <ac:chgData name="PUZZOLO Virginia (CBE)" userId="72698f8e-f33d-43d8-8d26-42f7e839ea67" providerId="ADAL" clId="{119D3E0C-BDE1-48F7-B593-239DD7047FED}" dt="2025-12-08T15:05:34.072" v="137" actId="478"/>
          <ac:picMkLst>
            <pc:docMk/>
            <pc:sldMk cId="915491220" sldId="268"/>
            <ac:picMk id="84" creationId="{1AC5B072-011B-8870-F8F2-2FF2C8316DE6}"/>
          </ac:picMkLst>
        </pc:picChg>
        <pc:picChg chg="del">
          <ac:chgData name="PUZZOLO Virginia (CBE)" userId="72698f8e-f33d-43d8-8d26-42f7e839ea67" providerId="ADAL" clId="{119D3E0C-BDE1-48F7-B593-239DD7047FED}" dt="2025-12-08T15:05:17.635" v="120" actId="478"/>
          <ac:picMkLst>
            <pc:docMk/>
            <pc:sldMk cId="915491220" sldId="268"/>
            <ac:picMk id="138" creationId="{02073D7B-76C0-97F6-DCBA-B0F1C7B5BB47}"/>
          </ac:picMkLst>
        </pc:picChg>
        <pc:picChg chg="mod">
          <ac:chgData name="PUZZOLO Virginia (CBE)" userId="72698f8e-f33d-43d8-8d26-42f7e839ea67" providerId="ADAL" clId="{119D3E0C-BDE1-48F7-B593-239DD7047FED}" dt="2025-12-08T16:14:56.200" v="572" actId="1076"/>
          <ac:picMkLst>
            <pc:docMk/>
            <pc:sldMk cId="915491220" sldId="268"/>
            <ac:picMk id="153" creationId="{EDDF4B2D-E1BE-1149-8BA0-9BB1D6B53DEF}"/>
          </ac:picMkLst>
        </pc:picChg>
        <pc:picChg chg="mod">
          <ac:chgData name="PUZZOLO Virginia (CBE)" userId="72698f8e-f33d-43d8-8d26-42f7e839ea67" providerId="ADAL" clId="{119D3E0C-BDE1-48F7-B593-239DD7047FED}" dt="2025-12-08T16:18:17.973" v="602" actId="1076"/>
          <ac:picMkLst>
            <pc:docMk/>
            <pc:sldMk cId="915491220" sldId="268"/>
            <ac:picMk id="154" creationId="{A30DF944-8E20-4AEB-740D-7A5175C1F316}"/>
          </ac:picMkLst>
        </pc:picChg>
        <pc:picChg chg="mod">
          <ac:chgData name="PUZZOLO Virginia (CBE)" userId="72698f8e-f33d-43d8-8d26-42f7e839ea67" providerId="ADAL" clId="{119D3E0C-BDE1-48F7-B593-239DD7047FED}" dt="2025-12-08T16:16:24.292" v="587" actId="1076"/>
          <ac:picMkLst>
            <pc:docMk/>
            <pc:sldMk cId="915491220" sldId="268"/>
            <ac:picMk id="155" creationId="{29AF72AB-4AB4-93CB-67EF-67ACAFE725CA}"/>
          </ac:picMkLst>
        </pc:picChg>
        <pc:picChg chg="mod">
          <ac:chgData name="PUZZOLO Virginia (CBE)" userId="72698f8e-f33d-43d8-8d26-42f7e839ea67" providerId="ADAL" clId="{119D3E0C-BDE1-48F7-B593-239DD7047FED}" dt="2025-12-08T16:18:56.482" v="610" actId="1076"/>
          <ac:picMkLst>
            <pc:docMk/>
            <pc:sldMk cId="915491220" sldId="268"/>
            <ac:picMk id="156" creationId="{0DF557C3-D0E7-5C2D-ABA6-475F411F748D}"/>
          </ac:picMkLst>
        </pc:picChg>
        <pc:picChg chg="mod">
          <ac:chgData name="PUZZOLO Virginia (CBE)" userId="72698f8e-f33d-43d8-8d26-42f7e839ea67" providerId="ADAL" clId="{119D3E0C-BDE1-48F7-B593-239DD7047FED}" dt="2025-12-08T16:18:33.082" v="606" actId="1076"/>
          <ac:picMkLst>
            <pc:docMk/>
            <pc:sldMk cId="915491220" sldId="268"/>
            <ac:picMk id="157" creationId="{5E696F29-0C42-3207-B0C1-19CCDE2C6815}"/>
          </ac:picMkLst>
        </pc:picChg>
      </pc:sldChg>
      <pc:sldChg chg="modSp add mod ord">
        <pc:chgData name="PUZZOLO Virginia (CBE)" userId="72698f8e-f33d-43d8-8d26-42f7e839ea67" providerId="ADAL" clId="{119D3E0C-BDE1-48F7-B593-239DD7047FED}" dt="2025-12-08T16:19:12.276" v="615"/>
        <pc:sldMkLst>
          <pc:docMk/>
          <pc:sldMk cId="1918014308" sldId="271"/>
        </pc:sldMkLst>
        <pc:picChg chg="mod">
          <ac:chgData name="PUZZOLO Virginia (CBE)" userId="72698f8e-f33d-43d8-8d26-42f7e839ea67" providerId="ADAL" clId="{119D3E0C-BDE1-48F7-B593-239DD7047FED}" dt="2025-12-08T15:15:03.688" v="244" actId="1076"/>
          <ac:picMkLst>
            <pc:docMk/>
            <pc:sldMk cId="1918014308" sldId="271"/>
            <ac:picMk id="3" creationId="{CF455870-0E17-3D79-9A16-72770AE2FB9B}"/>
          </ac:picMkLst>
        </pc:picChg>
      </pc:sldChg>
      <pc:sldChg chg="modSp mod">
        <pc:chgData name="PUZZOLO Virginia (CBE)" userId="72698f8e-f33d-43d8-8d26-42f7e839ea67" providerId="ADAL" clId="{119D3E0C-BDE1-48F7-B593-239DD7047FED}" dt="2025-12-08T15:26:14.227" v="366" actId="1076"/>
        <pc:sldMkLst>
          <pc:docMk/>
          <pc:sldMk cId="201901050" sldId="285"/>
        </pc:sldMkLst>
        <pc:spChg chg="mod">
          <ac:chgData name="PUZZOLO Virginia (CBE)" userId="72698f8e-f33d-43d8-8d26-42f7e839ea67" providerId="ADAL" clId="{119D3E0C-BDE1-48F7-B593-239DD7047FED}" dt="2025-12-08T15:26:14.227" v="366" actId="1076"/>
          <ac:spMkLst>
            <pc:docMk/>
            <pc:sldMk cId="201901050" sldId="285"/>
            <ac:spMk id="49" creationId="{AADB2E3D-5EC4-25C4-A3D1-865F4500F996}"/>
          </ac:spMkLst>
        </pc:spChg>
      </pc:sldChg>
      <pc:sldChg chg="del">
        <pc:chgData name="PUZZOLO Virginia (CBE)" userId="72698f8e-f33d-43d8-8d26-42f7e839ea67" providerId="ADAL" clId="{119D3E0C-BDE1-48F7-B593-239DD7047FED}" dt="2025-12-08T15:06:02.547" v="151" actId="47"/>
        <pc:sldMkLst>
          <pc:docMk/>
          <pc:sldMk cId="1194239285" sldId="630"/>
        </pc:sldMkLst>
      </pc:sldChg>
      <pc:sldChg chg="del">
        <pc:chgData name="PUZZOLO Virginia (CBE)" userId="72698f8e-f33d-43d8-8d26-42f7e839ea67" providerId="ADAL" clId="{119D3E0C-BDE1-48F7-B593-239DD7047FED}" dt="2025-12-08T15:06:03.317" v="152" actId="47"/>
        <pc:sldMkLst>
          <pc:docMk/>
          <pc:sldMk cId="1129393333" sldId="853"/>
        </pc:sldMkLst>
      </pc:sldChg>
      <pc:sldChg chg="addSp delSp modSp add del mod ord modClrScheme chgLayout">
        <pc:chgData name="PUZZOLO Virginia (CBE)" userId="72698f8e-f33d-43d8-8d26-42f7e839ea67" providerId="ADAL" clId="{119D3E0C-BDE1-48F7-B593-239DD7047FED}" dt="2025-12-08T16:19:27.079" v="619"/>
        <pc:sldMkLst>
          <pc:docMk/>
          <pc:sldMk cId="4042006626" sldId="916"/>
        </pc:sldMkLst>
        <pc:spChg chg="mod ord">
          <ac:chgData name="PUZZOLO Virginia (CBE)" userId="72698f8e-f33d-43d8-8d26-42f7e839ea67" providerId="ADAL" clId="{119D3E0C-BDE1-48F7-B593-239DD7047FED}" dt="2025-12-08T15:38:05.183" v="536" actId="20577"/>
          <ac:spMkLst>
            <pc:docMk/>
            <pc:sldMk cId="4042006626" sldId="916"/>
            <ac:spMk id="2" creationId="{F249F6E2-F03D-7834-EC3F-1534B0053C1F}"/>
          </ac:spMkLst>
        </pc:spChg>
        <pc:spChg chg="add mod ord">
          <ac:chgData name="PUZZOLO Virginia (CBE)" userId="72698f8e-f33d-43d8-8d26-42f7e839ea67" providerId="ADAL" clId="{119D3E0C-BDE1-48F7-B593-239DD7047FED}" dt="2025-12-08T15:27:16.697" v="368" actId="700"/>
          <ac:spMkLst>
            <pc:docMk/>
            <pc:sldMk cId="4042006626" sldId="916"/>
            <ac:spMk id="3" creationId="{53CBF43C-DC12-2CA9-4B24-9D3935AA1D33}"/>
          </ac:spMkLst>
        </pc:spChg>
        <pc:spChg chg="add del mod ord">
          <ac:chgData name="PUZZOLO Virginia (CBE)" userId="72698f8e-f33d-43d8-8d26-42f7e839ea67" providerId="ADAL" clId="{119D3E0C-BDE1-48F7-B593-239DD7047FED}" dt="2025-12-08T15:34:13.080" v="488" actId="478"/>
          <ac:spMkLst>
            <pc:docMk/>
            <pc:sldMk cId="4042006626" sldId="916"/>
            <ac:spMk id="4" creationId="{1B3BF37C-E30B-45C7-FFB8-579712021F11}"/>
          </ac:spMkLst>
        </pc:spChg>
        <pc:spChg chg="add mod">
          <ac:chgData name="PUZZOLO Virginia (CBE)" userId="72698f8e-f33d-43d8-8d26-42f7e839ea67" providerId="ADAL" clId="{119D3E0C-BDE1-48F7-B593-239DD7047FED}" dt="2025-12-08T15:27:27.720" v="374" actId="20577"/>
          <ac:spMkLst>
            <pc:docMk/>
            <pc:sldMk cId="4042006626" sldId="916"/>
            <ac:spMk id="6" creationId="{1F516CD6-E69F-8AAE-3250-917D82934963}"/>
          </ac:spMkLst>
        </pc:spChg>
        <pc:spChg chg="mod ord">
          <ac:chgData name="PUZZOLO Virginia (CBE)" userId="72698f8e-f33d-43d8-8d26-42f7e839ea67" providerId="ADAL" clId="{119D3E0C-BDE1-48F7-B593-239DD7047FED}" dt="2025-12-08T15:38:00.444" v="535" actId="21"/>
          <ac:spMkLst>
            <pc:docMk/>
            <pc:sldMk cId="4042006626" sldId="916"/>
            <ac:spMk id="10" creationId="{8B1EAB02-B0DA-3B6F-2974-9D6EEACE5D60}"/>
          </ac:spMkLst>
        </pc:spChg>
        <pc:spChg chg="del mod ord">
          <ac:chgData name="PUZZOLO Virginia (CBE)" userId="72698f8e-f33d-43d8-8d26-42f7e839ea67" providerId="ADAL" clId="{119D3E0C-BDE1-48F7-B593-239DD7047FED}" dt="2025-12-08T15:27:22.938" v="371" actId="478"/>
          <ac:spMkLst>
            <pc:docMk/>
            <pc:sldMk cId="4042006626" sldId="916"/>
            <ac:spMk id="11" creationId="{09DD3844-E404-BD57-87E3-F9632AC227C3}"/>
          </ac:spMkLst>
        </pc:spChg>
      </pc:sldChg>
      <pc:sldChg chg="addSp delSp modSp mod ord modClrScheme chgLayout">
        <pc:chgData name="PUZZOLO Virginia (CBE)" userId="72698f8e-f33d-43d8-8d26-42f7e839ea67" providerId="ADAL" clId="{119D3E0C-BDE1-48F7-B593-239DD7047FED}" dt="2025-12-08T15:14:08.747" v="240" actId="478"/>
        <pc:sldMkLst>
          <pc:docMk/>
          <pc:sldMk cId="2071130443" sldId="2384"/>
        </pc:sldMkLst>
        <pc:spChg chg="mod ord">
          <ac:chgData name="PUZZOLO Virginia (CBE)" userId="72698f8e-f33d-43d8-8d26-42f7e839ea67" providerId="ADAL" clId="{119D3E0C-BDE1-48F7-B593-239DD7047FED}" dt="2025-12-08T15:14:03.181" v="238" actId="700"/>
          <ac:spMkLst>
            <pc:docMk/>
            <pc:sldMk cId="2071130443" sldId="2384"/>
            <ac:spMk id="2" creationId="{8AB5B745-1FB4-0387-6480-9DD09924DA8F}"/>
          </ac:spMkLst>
        </pc:spChg>
        <pc:spChg chg="add del mod ord">
          <ac:chgData name="PUZZOLO Virginia (CBE)" userId="72698f8e-f33d-43d8-8d26-42f7e839ea67" providerId="ADAL" clId="{119D3E0C-BDE1-48F7-B593-239DD7047FED}" dt="2025-12-08T15:07:23.564" v="229" actId="478"/>
          <ac:spMkLst>
            <pc:docMk/>
            <pc:sldMk cId="2071130443" sldId="2384"/>
            <ac:spMk id="3" creationId="{BBF64140-05D4-ED7F-F172-2F4514C74B90}"/>
          </ac:spMkLst>
        </pc:spChg>
        <pc:spChg chg="mod ord">
          <ac:chgData name="PUZZOLO Virginia (CBE)" userId="72698f8e-f33d-43d8-8d26-42f7e839ea67" providerId="ADAL" clId="{119D3E0C-BDE1-48F7-B593-239DD7047FED}" dt="2025-12-08T15:14:03.181" v="238" actId="700"/>
          <ac:spMkLst>
            <pc:docMk/>
            <pc:sldMk cId="2071130443" sldId="2384"/>
            <ac:spMk id="5" creationId="{67AAF5BB-EDA8-0AF1-3B99-D8D49DC29031}"/>
          </ac:spMkLst>
        </pc:spChg>
        <pc:spChg chg="mod ord">
          <ac:chgData name="PUZZOLO Virginia (CBE)" userId="72698f8e-f33d-43d8-8d26-42f7e839ea67" providerId="ADAL" clId="{119D3E0C-BDE1-48F7-B593-239DD7047FED}" dt="2025-12-08T15:14:03.181" v="238" actId="700"/>
          <ac:spMkLst>
            <pc:docMk/>
            <pc:sldMk cId="2071130443" sldId="2384"/>
            <ac:spMk id="6" creationId="{26E311F6-5EB7-CA29-EEAC-508881BFB541}"/>
          </ac:spMkLst>
        </pc:spChg>
        <pc:spChg chg="mod ord">
          <ac:chgData name="PUZZOLO Virginia (CBE)" userId="72698f8e-f33d-43d8-8d26-42f7e839ea67" providerId="ADAL" clId="{119D3E0C-BDE1-48F7-B593-239DD7047FED}" dt="2025-12-08T15:14:06.402" v="239" actId="1076"/>
          <ac:spMkLst>
            <pc:docMk/>
            <pc:sldMk cId="2071130443" sldId="2384"/>
            <ac:spMk id="7" creationId="{A7134543-6468-F972-2AAC-58BE290DC9EC}"/>
          </ac:spMkLst>
        </pc:spChg>
        <pc:spChg chg="add del mod ord">
          <ac:chgData name="PUZZOLO Virginia (CBE)" userId="72698f8e-f33d-43d8-8d26-42f7e839ea67" providerId="ADAL" clId="{119D3E0C-BDE1-48F7-B593-239DD7047FED}" dt="2025-12-08T15:13:59.542" v="237" actId="700"/>
          <ac:spMkLst>
            <pc:docMk/>
            <pc:sldMk cId="2071130443" sldId="2384"/>
            <ac:spMk id="8" creationId="{2C7851FB-E629-70AD-C721-538F2FC60C22}"/>
          </ac:spMkLst>
        </pc:spChg>
        <pc:spChg chg="add del mod ord">
          <ac:chgData name="PUZZOLO Virginia (CBE)" userId="72698f8e-f33d-43d8-8d26-42f7e839ea67" providerId="ADAL" clId="{119D3E0C-BDE1-48F7-B593-239DD7047FED}" dt="2025-12-08T15:14:08.747" v="240" actId="478"/>
          <ac:spMkLst>
            <pc:docMk/>
            <pc:sldMk cId="2071130443" sldId="2384"/>
            <ac:spMk id="10" creationId="{2E544D23-FEB6-1531-5109-BA4FD3064BFA}"/>
          </ac:spMkLst>
        </pc:spChg>
        <pc:spChg chg="mod">
          <ac:chgData name="PUZZOLO Virginia (CBE)" userId="72698f8e-f33d-43d8-8d26-42f7e839ea67" providerId="ADAL" clId="{119D3E0C-BDE1-48F7-B593-239DD7047FED}" dt="2025-12-08T15:07:18.910" v="227" actId="1076"/>
          <ac:spMkLst>
            <pc:docMk/>
            <pc:sldMk cId="2071130443" sldId="2384"/>
            <ac:spMk id="43" creationId="{4B87E9A6-3EC9-6B89-857D-24A0118BF230}"/>
          </ac:spMkLst>
        </pc:spChg>
        <pc:cxnChg chg="del">
          <ac:chgData name="PUZZOLO Virginia (CBE)" userId="72698f8e-f33d-43d8-8d26-42f7e839ea67" providerId="ADAL" clId="{119D3E0C-BDE1-48F7-B593-239DD7047FED}" dt="2025-12-08T15:07:27.260" v="231" actId="478"/>
          <ac:cxnSpMkLst>
            <pc:docMk/>
            <pc:sldMk cId="2071130443" sldId="2384"/>
            <ac:cxnSpMk id="57" creationId="{28E4CA5B-90FA-28A1-0585-3C09AF7D5149}"/>
          </ac:cxnSpMkLst>
        </pc:cxnChg>
        <pc:cxnChg chg="del">
          <ac:chgData name="PUZZOLO Virginia (CBE)" userId="72698f8e-f33d-43d8-8d26-42f7e839ea67" providerId="ADAL" clId="{119D3E0C-BDE1-48F7-B593-239DD7047FED}" dt="2025-12-08T15:07:29.028" v="233" actId="478"/>
          <ac:cxnSpMkLst>
            <pc:docMk/>
            <pc:sldMk cId="2071130443" sldId="2384"/>
            <ac:cxnSpMk id="58" creationId="{3A4FB268-072D-116B-B128-6A00B260538E}"/>
          </ac:cxnSpMkLst>
        </pc:cxnChg>
        <pc:cxnChg chg="del">
          <ac:chgData name="PUZZOLO Virginia (CBE)" userId="72698f8e-f33d-43d8-8d26-42f7e839ea67" providerId="ADAL" clId="{119D3E0C-BDE1-48F7-B593-239DD7047FED}" dt="2025-12-08T15:07:28.171" v="232" actId="478"/>
          <ac:cxnSpMkLst>
            <pc:docMk/>
            <pc:sldMk cId="2071130443" sldId="2384"/>
            <ac:cxnSpMk id="59" creationId="{C4F4C7C4-429F-E79A-A017-038A77F62604}"/>
          </ac:cxnSpMkLst>
        </pc:cxnChg>
        <pc:cxnChg chg="del">
          <ac:chgData name="PUZZOLO Virginia (CBE)" userId="72698f8e-f33d-43d8-8d26-42f7e839ea67" providerId="ADAL" clId="{119D3E0C-BDE1-48F7-B593-239DD7047FED}" dt="2025-12-08T15:07:26.452" v="230" actId="478"/>
          <ac:cxnSpMkLst>
            <pc:docMk/>
            <pc:sldMk cId="2071130443" sldId="2384"/>
            <ac:cxnSpMk id="77" creationId="{790CE332-E195-F493-F056-434B10F2BB65}"/>
          </ac:cxnSpMkLst>
        </pc:cxnChg>
      </pc:sldChg>
      <pc:sldChg chg="modSp add mod ord">
        <pc:chgData name="PUZZOLO Virginia (CBE)" userId="72698f8e-f33d-43d8-8d26-42f7e839ea67" providerId="ADAL" clId="{119D3E0C-BDE1-48F7-B593-239DD7047FED}" dt="2025-12-08T16:19:29.287" v="621"/>
        <pc:sldMkLst>
          <pc:docMk/>
          <pc:sldMk cId="1982595745" sldId="2402"/>
        </pc:sldMkLst>
        <pc:spChg chg="mod">
          <ac:chgData name="PUZZOLO Virginia (CBE)" userId="72698f8e-f33d-43d8-8d26-42f7e839ea67" providerId="ADAL" clId="{119D3E0C-BDE1-48F7-B593-239DD7047FED}" dt="2025-12-08T15:36:47.817" v="529" actId="14100"/>
          <ac:spMkLst>
            <pc:docMk/>
            <pc:sldMk cId="1982595745" sldId="2402"/>
            <ac:spMk id="4" creationId="{A95F6AE8-280E-ECBD-A446-8AA6FAA6302A}"/>
          </ac:spMkLst>
        </pc:spChg>
        <pc:picChg chg="mod">
          <ac:chgData name="PUZZOLO Virginia (CBE)" userId="72698f8e-f33d-43d8-8d26-42f7e839ea67" providerId="ADAL" clId="{119D3E0C-BDE1-48F7-B593-239DD7047FED}" dt="2025-12-08T15:36:44.195" v="528" actId="1076"/>
          <ac:picMkLst>
            <pc:docMk/>
            <pc:sldMk cId="1982595745" sldId="2402"/>
            <ac:picMk id="2" creationId="{0E8ED841-33E5-C0A4-017C-65AFD09849FF}"/>
          </ac:picMkLst>
        </pc:picChg>
      </pc:sldChg>
      <pc:sldChg chg="del">
        <pc:chgData name="PUZZOLO Virginia (CBE)" userId="72698f8e-f33d-43d8-8d26-42f7e839ea67" providerId="ADAL" clId="{119D3E0C-BDE1-48F7-B593-239DD7047FED}" dt="2025-12-08T15:06:01.644" v="149" actId="47"/>
        <pc:sldMkLst>
          <pc:docMk/>
          <pc:sldMk cId="555052421" sldId="2147477110"/>
        </pc:sldMkLst>
      </pc:sldChg>
      <pc:sldChg chg="delSp modSp mod">
        <pc:chgData name="PUZZOLO Virginia (CBE)" userId="72698f8e-f33d-43d8-8d26-42f7e839ea67" providerId="ADAL" clId="{119D3E0C-BDE1-48F7-B593-239DD7047FED}" dt="2025-12-08T15:05:02.820" v="113" actId="478"/>
        <pc:sldMkLst>
          <pc:docMk/>
          <pc:sldMk cId="3010375599" sldId="2147480111"/>
        </pc:sldMkLst>
        <pc:spChg chg="mod">
          <ac:chgData name="PUZZOLO Virginia (CBE)" userId="72698f8e-f33d-43d8-8d26-42f7e839ea67" providerId="ADAL" clId="{119D3E0C-BDE1-48F7-B593-239DD7047FED}" dt="2025-12-08T15:04:13.624" v="81" actId="20577"/>
          <ac:spMkLst>
            <pc:docMk/>
            <pc:sldMk cId="3010375599" sldId="2147480111"/>
            <ac:spMk id="50" creationId="{E9CE1E27-DD81-91A9-2DFD-94DD11C2DBCA}"/>
          </ac:spMkLst>
        </pc:spChg>
        <pc:spChg chg="mod">
          <ac:chgData name="PUZZOLO Virginia (CBE)" userId="72698f8e-f33d-43d8-8d26-42f7e839ea67" providerId="ADAL" clId="{119D3E0C-BDE1-48F7-B593-239DD7047FED}" dt="2025-12-08T15:04:32.141" v="91" actId="20577"/>
          <ac:spMkLst>
            <pc:docMk/>
            <pc:sldMk cId="3010375599" sldId="2147480111"/>
            <ac:spMk id="58" creationId="{854DD415-F641-9F06-75A3-19AA95F43FE9}"/>
          </ac:spMkLst>
        </pc:spChg>
        <pc:spChg chg="mod">
          <ac:chgData name="PUZZOLO Virginia (CBE)" userId="72698f8e-f33d-43d8-8d26-42f7e839ea67" providerId="ADAL" clId="{119D3E0C-BDE1-48F7-B593-239DD7047FED}" dt="2025-12-08T15:04:40.316" v="94" actId="20577"/>
          <ac:spMkLst>
            <pc:docMk/>
            <pc:sldMk cId="3010375599" sldId="2147480111"/>
            <ac:spMk id="61" creationId="{8C5F94F3-AB87-8203-701A-9742B67F397B}"/>
          </ac:spMkLst>
        </pc:spChg>
        <pc:spChg chg="mod">
          <ac:chgData name="PUZZOLO Virginia (CBE)" userId="72698f8e-f33d-43d8-8d26-42f7e839ea67" providerId="ADAL" clId="{119D3E0C-BDE1-48F7-B593-239DD7047FED}" dt="2025-12-08T15:04:26.399" v="88" actId="14100"/>
          <ac:spMkLst>
            <pc:docMk/>
            <pc:sldMk cId="3010375599" sldId="2147480111"/>
            <ac:spMk id="65" creationId="{01811735-371B-3B95-A7C9-D305CCCC4656}"/>
          </ac:spMkLst>
        </pc:spChg>
        <pc:spChg chg="mod">
          <ac:chgData name="PUZZOLO Virginia (CBE)" userId="72698f8e-f33d-43d8-8d26-42f7e839ea67" providerId="ADAL" clId="{119D3E0C-BDE1-48F7-B593-239DD7047FED}" dt="2025-12-08T15:04:45.460" v="99" actId="20577"/>
          <ac:spMkLst>
            <pc:docMk/>
            <pc:sldMk cId="3010375599" sldId="2147480111"/>
            <ac:spMk id="80" creationId="{35A66FDA-7830-AEDD-5483-F76ED0FB005F}"/>
          </ac:spMkLst>
        </pc:spChg>
        <pc:spChg chg="mod">
          <ac:chgData name="PUZZOLO Virginia (CBE)" userId="72698f8e-f33d-43d8-8d26-42f7e839ea67" providerId="ADAL" clId="{119D3E0C-BDE1-48F7-B593-239DD7047FED}" dt="2025-12-08T15:04:52.821" v="107" actId="20577"/>
          <ac:spMkLst>
            <pc:docMk/>
            <pc:sldMk cId="3010375599" sldId="2147480111"/>
            <ac:spMk id="97" creationId="{12630409-A2C4-1EFD-E7FF-25EC6A67B5F1}"/>
          </ac:spMkLst>
        </pc:spChg>
        <pc:spChg chg="mod">
          <ac:chgData name="PUZZOLO Virginia (CBE)" userId="72698f8e-f33d-43d8-8d26-42f7e839ea67" providerId="ADAL" clId="{119D3E0C-BDE1-48F7-B593-239DD7047FED}" dt="2025-12-08T15:05:00.404" v="112" actId="20577"/>
          <ac:spMkLst>
            <pc:docMk/>
            <pc:sldMk cId="3010375599" sldId="2147480111"/>
            <ac:spMk id="132" creationId="{2A6BB59B-C169-3190-F799-008EC881C263}"/>
          </ac:spMkLst>
        </pc:spChg>
        <pc:spChg chg="mod">
          <ac:chgData name="PUZZOLO Virginia (CBE)" userId="72698f8e-f33d-43d8-8d26-42f7e839ea67" providerId="ADAL" clId="{119D3E0C-BDE1-48F7-B593-239DD7047FED}" dt="2025-12-08T15:04:49.947" v="104" actId="20577"/>
          <ac:spMkLst>
            <pc:docMk/>
            <pc:sldMk cId="3010375599" sldId="2147480111"/>
            <ac:spMk id="143" creationId="{A7AC2848-E507-BDC2-BED4-B455FFE8FF44}"/>
          </ac:spMkLst>
        </pc:spChg>
        <pc:grpChg chg="del">
          <ac:chgData name="PUZZOLO Virginia (CBE)" userId="72698f8e-f33d-43d8-8d26-42f7e839ea67" providerId="ADAL" clId="{119D3E0C-BDE1-48F7-B593-239DD7047FED}" dt="2025-12-08T15:04:42.795" v="95" actId="478"/>
          <ac:grpSpMkLst>
            <pc:docMk/>
            <pc:sldMk cId="3010375599" sldId="2147480111"/>
            <ac:grpSpMk id="31" creationId="{522344FB-21D7-D955-13A5-416F3189846B}"/>
          </ac:grpSpMkLst>
        </pc:grpChg>
        <pc:grpChg chg="del">
          <ac:chgData name="PUZZOLO Virginia (CBE)" userId="72698f8e-f33d-43d8-8d26-42f7e839ea67" providerId="ADAL" clId="{119D3E0C-BDE1-48F7-B593-239DD7047FED}" dt="2025-12-08T15:04:50.980" v="105" actId="478"/>
          <ac:grpSpMkLst>
            <pc:docMk/>
            <pc:sldMk cId="3010375599" sldId="2147480111"/>
            <ac:grpSpMk id="44" creationId="{327E69DB-8050-40F5-D823-90049E291D19}"/>
          </ac:grpSpMkLst>
        </pc:grpChg>
        <pc:grpChg chg="del">
          <ac:chgData name="PUZZOLO Virginia (CBE)" userId="72698f8e-f33d-43d8-8d26-42f7e839ea67" providerId="ADAL" clId="{119D3E0C-BDE1-48F7-B593-239DD7047FED}" dt="2025-12-08T15:04:47.180" v="100" actId="478"/>
          <ac:grpSpMkLst>
            <pc:docMk/>
            <pc:sldMk cId="3010375599" sldId="2147480111"/>
            <ac:grpSpMk id="103" creationId="{B7BFAF7F-F1FE-A059-4954-8E49E2A3EEC7}"/>
          </ac:grpSpMkLst>
        </pc:grpChg>
        <pc:grpChg chg="del">
          <ac:chgData name="PUZZOLO Virginia (CBE)" userId="72698f8e-f33d-43d8-8d26-42f7e839ea67" providerId="ADAL" clId="{119D3E0C-BDE1-48F7-B593-239DD7047FED}" dt="2025-12-08T15:05:02.820" v="113" actId="478"/>
          <ac:grpSpMkLst>
            <pc:docMk/>
            <pc:sldMk cId="3010375599" sldId="2147480111"/>
            <ac:grpSpMk id="149" creationId="{7FDEF8F6-83B9-DFBD-52B3-3BC19269A9E2}"/>
          </ac:grpSpMkLst>
        </pc:grpChg>
        <pc:grpChg chg="del">
          <ac:chgData name="PUZZOLO Virginia (CBE)" userId="72698f8e-f33d-43d8-8d26-42f7e839ea67" providerId="ADAL" clId="{119D3E0C-BDE1-48F7-B593-239DD7047FED}" dt="2025-12-08T15:04:53.892" v="108" actId="478"/>
          <ac:grpSpMkLst>
            <pc:docMk/>
            <pc:sldMk cId="3010375599" sldId="2147480111"/>
            <ac:grpSpMk id="157" creationId="{7A5310D7-FEF7-1A97-D9E7-8F6810B9B078}"/>
          </ac:grpSpMkLst>
        </pc:grpChg>
        <pc:grpChg chg="del">
          <ac:chgData name="PUZZOLO Virginia (CBE)" userId="72698f8e-f33d-43d8-8d26-42f7e839ea67" providerId="ADAL" clId="{119D3E0C-BDE1-48F7-B593-239DD7047FED}" dt="2025-12-08T15:04:37.811" v="92" actId="478"/>
          <ac:grpSpMkLst>
            <pc:docMk/>
            <pc:sldMk cId="3010375599" sldId="2147480111"/>
            <ac:grpSpMk id="179" creationId="{C7170596-D018-4102-3C1B-4EBA61207B07}"/>
          </ac:grpSpMkLst>
        </pc:grpChg>
        <pc:grpChg chg="del">
          <ac:chgData name="PUZZOLO Virginia (CBE)" userId="72698f8e-f33d-43d8-8d26-42f7e839ea67" providerId="ADAL" clId="{119D3E0C-BDE1-48F7-B593-239DD7047FED}" dt="2025-12-08T15:04:14.613" v="82" actId="478"/>
          <ac:grpSpMkLst>
            <pc:docMk/>
            <pc:sldMk cId="3010375599" sldId="2147480111"/>
            <ac:grpSpMk id="197" creationId="{2E7AF8E7-3953-5870-56FF-2D8771398424}"/>
          </ac:grpSpMkLst>
        </pc:grpChg>
        <pc:grpChg chg="del">
          <ac:chgData name="PUZZOLO Virginia (CBE)" userId="72698f8e-f33d-43d8-8d26-42f7e839ea67" providerId="ADAL" clId="{119D3E0C-BDE1-48F7-B593-239DD7047FED}" dt="2025-12-08T15:04:30.405" v="89" actId="478"/>
          <ac:grpSpMkLst>
            <pc:docMk/>
            <pc:sldMk cId="3010375599" sldId="2147480111"/>
            <ac:grpSpMk id="205" creationId="{E514255E-7CF6-D78C-81DD-2B7669F891B3}"/>
          </ac:grpSpMkLst>
        </pc:grpChg>
      </pc:sldChg>
      <pc:sldChg chg="del">
        <pc:chgData name="PUZZOLO Virginia (CBE)" userId="72698f8e-f33d-43d8-8d26-42f7e839ea67" providerId="ADAL" clId="{119D3E0C-BDE1-48F7-B593-239DD7047FED}" dt="2025-12-08T15:06:02.101" v="150" actId="47"/>
        <pc:sldMkLst>
          <pc:docMk/>
          <pc:sldMk cId="1632317543" sldId="2147480229"/>
        </pc:sldMkLst>
      </pc:sldChg>
      <pc:sldChg chg="delSp modSp del mod">
        <pc:chgData name="PUZZOLO Virginia (CBE)" userId="72698f8e-f33d-43d8-8d26-42f7e839ea67" providerId="ADAL" clId="{119D3E0C-BDE1-48F7-B593-239DD7047FED}" dt="2025-12-08T16:34:09.729" v="740" actId="47"/>
        <pc:sldMkLst>
          <pc:docMk/>
          <pc:sldMk cId="151871826" sldId="2147480230"/>
        </pc:sldMkLst>
        <pc:spChg chg="mod">
          <ac:chgData name="PUZZOLO Virginia (CBE)" userId="72698f8e-f33d-43d8-8d26-42f7e839ea67" providerId="ADAL" clId="{119D3E0C-BDE1-48F7-B593-239DD7047FED}" dt="2025-12-08T15:15:14.693" v="264" actId="20577"/>
          <ac:spMkLst>
            <pc:docMk/>
            <pc:sldMk cId="151871826" sldId="2147480230"/>
            <ac:spMk id="5" creationId="{3C31F436-D234-EF5C-6AFD-8E3BF8B89864}"/>
          </ac:spMkLst>
        </pc:spChg>
        <pc:spChg chg="del">
          <ac:chgData name="PUZZOLO Virginia (CBE)" userId="72698f8e-f33d-43d8-8d26-42f7e839ea67" providerId="ADAL" clId="{119D3E0C-BDE1-48F7-B593-239DD7047FED}" dt="2025-12-08T15:06:15.269" v="154" actId="478"/>
          <ac:spMkLst>
            <pc:docMk/>
            <pc:sldMk cId="151871826" sldId="2147480230"/>
            <ac:spMk id="6" creationId="{F1456612-C95E-0BBC-8992-B4FA09CF2A39}"/>
          </ac:spMkLst>
        </pc:spChg>
        <pc:spChg chg="del">
          <ac:chgData name="PUZZOLO Virginia (CBE)" userId="72698f8e-f33d-43d8-8d26-42f7e839ea67" providerId="ADAL" clId="{119D3E0C-BDE1-48F7-B593-239DD7047FED}" dt="2025-12-08T15:06:17.374" v="155" actId="478"/>
          <ac:spMkLst>
            <pc:docMk/>
            <pc:sldMk cId="151871826" sldId="2147480230"/>
            <ac:spMk id="7" creationId="{9DC5EDAD-77A8-9F1C-D2C2-77BED9CC1096}"/>
          </ac:spMkLst>
        </pc:spChg>
        <pc:spChg chg="mod">
          <ac:chgData name="PUZZOLO Virginia (CBE)" userId="72698f8e-f33d-43d8-8d26-42f7e839ea67" providerId="ADAL" clId="{119D3E0C-BDE1-48F7-B593-239DD7047FED}" dt="2025-12-08T15:37:15.815" v="532" actId="14100"/>
          <ac:spMkLst>
            <pc:docMk/>
            <pc:sldMk cId="151871826" sldId="2147480230"/>
            <ac:spMk id="8" creationId="{D6B7FB4B-DB98-32E0-70E0-64941F099B28}"/>
          </ac:spMkLst>
        </pc:spChg>
      </pc:sldChg>
      <pc:sldChg chg="addSp delSp modSp new mod modClrScheme modAnim chgLayout">
        <pc:chgData name="PUZZOLO Virginia (CBE)" userId="72698f8e-f33d-43d8-8d26-42f7e839ea67" providerId="ADAL" clId="{119D3E0C-BDE1-48F7-B593-239DD7047FED}" dt="2025-12-08T16:20:07.190" v="630" actId="1076"/>
        <pc:sldMkLst>
          <pc:docMk/>
          <pc:sldMk cId="2067889981" sldId="2147480231"/>
        </pc:sldMkLst>
        <pc:spChg chg="del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2" creationId="{FD4F88E6-98E7-0456-A4FF-F40C82214B1A}"/>
          </ac:spMkLst>
        </pc:spChg>
        <pc:spChg chg="del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3" creationId="{9CF9C5BF-DEEF-33CB-EC97-9D8FCAFE9B88}"/>
          </ac:spMkLst>
        </pc:spChg>
        <pc:spChg chg="del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4" creationId="{DF3827C6-A010-3919-3816-06AFE4FDF0FB}"/>
          </ac:spMkLst>
        </pc:spChg>
        <pc:spChg chg="del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5" creationId="{397DA26A-8262-30E7-9758-25CA1C97CD92}"/>
          </ac:spMkLst>
        </pc:spChg>
        <pc:spChg chg="del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6" creationId="{21A85100-12A1-4C13-53F9-140C80BDD1CC}"/>
          </ac:spMkLst>
        </pc:spChg>
        <pc:spChg chg="add mod ord">
          <ac:chgData name="PUZZOLO Virginia (CBE)" userId="72698f8e-f33d-43d8-8d26-42f7e839ea67" providerId="ADAL" clId="{119D3E0C-BDE1-48F7-B593-239DD7047FED}" dt="2025-12-08T16:20:07.190" v="630" actId="1076"/>
          <ac:spMkLst>
            <pc:docMk/>
            <pc:sldMk cId="2067889981" sldId="2147480231"/>
            <ac:spMk id="7" creationId="{0CEB1FA5-B914-D2A1-0B6D-706264459F06}"/>
          </ac:spMkLst>
        </pc:spChg>
        <pc:spChg chg="add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8" creationId="{495FB26B-CA54-BF89-5BB9-9B662E808FD4}"/>
          </ac:spMkLst>
        </pc:spChg>
        <pc:spChg chg="add mod ord">
          <ac:chgData name="PUZZOLO Virginia (CBE)" userId="72698f8e-f33d-43d8-8d26-42f7e839ea67" providerId="ADAL" clId="{119D3E0C-BDE1-48F7-B593-239DD7047FED}" dt="2025-12-08T15:32:15.054" v="442" actId="1076"/>
          <ac:spMkLst>
            <pc:docMk/>
            <pc:sldMk cId="2067889981" sldId="2147480231"/>
            <ac:spMk id="9" creationId="{3A211719-0ED4-F4FE-328D-FCDD902497CA}"/>
          </ac:spMkLst>
        </pc:spChg>
        <pc:spChg chg="add mod ord">
          <ac:chgData name="PUZZOLO Virginia (CBE)" userId="72698f8e-f33d-43d8-8d26-42f7e839ea67" providerId="ADAL" clId="{119D3E0C-BDE1-48F7-B593-239DD7047FED}" dt="2025-12-08T15:29:12.445" v="379" actId="700"/>
          <ac:spMkLst>
            <pc:docMk/>
            <pc:sldMk cId="2067889981" sldId="2147480231"/>
            <ac:spMk id="10" creationId="{BBC70AFD-B49E-7228-1073-5FD1A40E9BE8}"/>
          </ac:spMkLst>
        </pc:spChg>
        <pc:spChg chg="add mod ord">
          <ac:chgData name="PUZZOLO Virginia (CBE)" userId="72698f8e-f33d-43d8-8d26-42f7e839ea67" providerId="ADAL" clId="{119D3E0C-BDE1-48F7-B593-239DD7047FED}" dt="2025-12-08T16:20:05.059" v="629" actId="1076"/>
          <ac:spMkLst>
            <pc:docMk/>
            <pc:sldMk cId="2067889981" sldId="2147480231"/>
            <ac:spMk id="11" creationId="{D815AF12-337F-06C7-F5C1-7DFE07B2A5C2}"/>
          </ac:spMkLst>
        </pc:spChg>
        <pc:spChg chg="add del">
          <ac:chgData name="PUZZOLO Virginia (CBE)" userId="72698f8e-f33d-43d8-8d26-42f7e839ea67" providerId="ADAL" clId="{119D3E0C-BDE1-48F7-B593-239DD7047FED}" dt="2025-12-08T15:32:13.812" v="440" actId="22"/>
          <ac:spMkLst>
            <pc:docMk/>
            <pc:sldMk cId="2067889981" sldId="2147480231"/>
            <ac:spMk id="15" creationId="{26D7E44C-4BF8-67EE-E27B-7032F4D64858}"/>
          </ac:spMkLst>
        </pc:spChg>
        <pc:spChg chg="add mod">
          <ac:chgData name="PUZZOLO Virginia (CBE)" userId="72698f8e-f33d-43d8-8d26-42f7e839ea67" providerId="ADAL" clId="{119D3E0C-BDE1-48F7-B593-239DD7047FED}" dt="2025-12-08T16:20:05.059" v="629" actId="1076"/>
          <ac:spMkLst>
            <pc:docMk/>
            <pc:sldMk cId="2067889981" sldId="2147480231"/>
            <ac:spMk id="16" creationId="{EB297FAA-21BE-9521-F434-24B03E5CD319}"/>
          </ac:spMkLst>
        </pc:spChg>
        <pc:picChg chg="add del mod">
          <ac:chgData name="PUZZOLO Virginia (CBE)" userId="72698f8e-f33d-43d8-8d26-42f7e839ea67" providerId="ADAL" clId="{119D3E0C-BDE1-48F7-B593-239DD7047FED}" dt="2025-12-08T15:30:35.601" v="406" actId="478"/>
          <ac:picMkLst>
            <pc:docMk/>
            <pc:sldMk cId="2067889981" sldId="2147480231"/>
            <ac:picMk id="13" creationId="{2B7910DC-CA55-FA76-9457-A8F827FE9D02}"/>
          </ac:picMkLst>
        </pc:picChg>
      </pc:sldChg>
      <pc:sldChg chg="addSp delSp modSp add mod modAnim">
        <pc:chgData name="PUZZOLO Virginia (CBE)" userId="72698f8e-f33d-43d8-8d26-42f7e839ea67" providerId="ADAL" clId="{119D3E0C-BDE1-48F7-B593-239DD7047FED}" dt="2025-12-08T16:20:17.476" v="635" actId="14100"/>
        <pc:sldMkLst>
          <pc:docMk/>
          <pc:sldMk cId="2977670493" sldId="2147480232"/>
        </pc:sldMkLst>
        <pc:spChg chg="add del mod">
          <ac:chgData name="PUZZOLO Virginia (CBE)" userId="72698f8e-f33d-43d8-8d26-42f7e839ea67" providerId="ADAL" clId="{119D3E0C-BDE1-48F7-B593-239DD7047FED}" dt="2025-12-08T15:30:41.974" v="409" actId="478"/>
          <ac:spMkLst>
            <pc:docMk/>
            <pc:sldMk cId="2977670493" sldId="2147480232"/>
            <ac:spMk id="3" creationId="{E2F219F3-2ECA-9075-6610-71682AD7B541}"/>
          </ac:spMkLst>
        </pc:spChg>
        <pc:spChg chg="add mod">
          <ac:chgData name="PUZZOLO Virginia (CBE)" userId="72698f8e-f33d-43d8-8d26-42f7e839ea67" providerId="ADAL" clId="{119D3E0C-BDE1-48F7-B593-239DD7047FED}" dt="2025-12-08T16:14:11.584" v="570" actId="14100"/>
          <ac:spMkLst>
            <pc:docMk/>
            <pc:sldMk cId="2977670493" sldId="2147480232"/>
            <ac:spMk id="4" creationId="{E8DB858D-8B28-CA4E-F806-DFD69AADCD79}"/>
          </ac:spMkLst>
        </pc:spChg>
        <pc:spChg chg="mod">
          <ac:chgData name="PUZZOLO Virginia (CBE)" userId="72698f8e-f33d-43d8-8d26-42f7e839ea67" providerId="ADAL" clId="{119D3E0C-BDE1-48F7-B593-239DD7047FED}" dt="2025-12-08T16:20:17.476" v="635" actId="14100"/>
          <ac:spMkLst>
            <pc:docMk/>
            <pc:sldMk cId="2977670493" sldId="2147480232"/>
            <ac:spMk id="7" creationId="{FB4E8543-0FA5-8066-D508-805C0882DC49}"/>
          </ac:spMkLst>
        </pc:spChg>
        <pc:spChg chg="del">
          <ac:chgData name="PUZZOLO Virginia (CBE)" userId="72698f8e-f33d-43d8-8d26-42f7e839ea67" providerId="ADAL" clId="{119D3E0C-BDE1-48F7-B593-239DD7047FED}" dt="2025-12-08T15:30:38.133" v="407" actId="478"/>
          <ac:spMkLst>
            <pc:docMk/>
            <pc:sldMk cId="2977670493" sldId="2147480232"/>
            <ac:spMk id="11" creationId="{E2A27F00-1277-5223-C4A8-BBD61B0C70B0}"/>
          </ac:spMkLst>
        </pc:spChg>
        <pc:picChg chg="mod">
          <ac:chgData name="PUZZOLO Virginia (CBE)" userId="72698f8e-f33d-43d8-8d26-42f7e839ea67" providerId="ADAL" clId="{119D3E0C-BDE1-48F7-B593-239DD7047FED}" dt="2025-12-08T15:31:04.720" v="418" actId="1076"/>
          <ac:picMkLst>
            <pc:docMk/>
            <pc:sldMk cId="2977670493" sldId="2147480232"/>
            <ac:picMk id="13" creationId="{FF88B496-4C7F-6E1D-93F9-41A3232A2E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1pPr>
    <a:lvl2pPr indent="85723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2pPr>
    <a:lvl3pPr indent="171446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3pPr>
    <a:lvl4pPr indent="257168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4pPr>
    <a:lvl5pPr indent="342892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5pPr>
    <a:lvl6pPr indent="428615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6pPr>
    <a:lvl7pPr indent="514337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7pPr>
    <a:lvl8pPr indent="600060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8pPr>
    <a:lvl9pPr indent="685783" defTabSz="171446" latinLnBrk="0">
      <a:lnSpc>
        <a:spcPct val="117999"/>
      </a:lnSpc>
      <a:defRPr sz="825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6527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2400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69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6B0AF-6678-4F2D-A109-14933F8B693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75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A962-CD6F-D14B-A023-F8FF1B979E73}" type="slidenum">
              <a:rPr kumimoji="0" lang="en-PT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PT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462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5500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bbi-europe.eu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bbi-europe.eu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bbi-europe.eu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bg>
      <p:bgPr>
        <a:solidFill>
          <a:srgbClr val="A6C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2E014BD0-0594-5945-A8B3-23394EB66334}"/>
              </a:ext>
            </a:extLst>
          </p:cNvPr>
          <p:cNvSpPr/>
          <p:nvPr userDrawn="1"/>
        </p:nvSpPr>
        <p:spPr>
          <a:xfrm>
            <a:off x="1" y="0"/>
            <a:ext cx="4591079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0" h="21557" extrusionOk="0">
                <a:moveTo>
                  <a:pt x="0" y="0"/>
                </a:moveTo>
                <a:lnTo>
                  <a:pt x="0" y="4107"/>
                </a:lnTo>
                <a:lnTo>
                  <a:pt x="0" y="17451"/>
                </a:lnTo>
                <a:lnTo>
                  <a:pt x="0" y="21558"/>
                </a:lnTo>
                <a:lnTo>
                  <a:pt x="8909" y="21558"/>
                </a:lnTo>
                <a:lnTo>
                  <a:pt x="8909" y="21555"/>
                </a:lnTo>
                <a:cubicBezTo>
                  <a:pt x="11878" y="21579"/>
                  <a:pt x="14855" y="20529"/>
                  <a:pt x="17120" y="18401"/>
                </a:cubicBezTo>
                <a:cubicBezTo>
                  <a:pt x="21600" y="14191"/>
                  <a:pt x="21600" y="7367"/>
                  <a:pt x="17120" y="3157"/>
                </a:cubicBezTo>
                <a:cubicBezTo>
                  <a:pt x="14855" y="1029"/>
                  <a:pt x="11878" y="-21"/>
                  <a:pt x="8909" y="3"/>
                </a:cubicBezTo>
                <a:lnTo>
                  <a:pt x="89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DFE1C-089E-4FD0-A5CF-7184546900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551" y="4106639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200" b="0" i="0" u="none" strike="noStrike" cap="none" spc="0" baseline="0" dirty="0" smtClean="0">
                <a:solidFill>
                  <a:srgbClr val="697EB3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Name SURNAME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BDF887-51C6-DB47-9F7F-55DBA75CB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6" y="361980"/>
            <a:ext cx="1480015" cy="674882"/>
          </a:xfrm>
          <a:prstGeom prst="rect">
            <a:avLst/>
          </a:prstGeom>
        </p:spPr>
      </p:pic>
      <p:pic>
        <p:nvPicPr>
          <p:cNvPr id="27" name="Picture 2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D6121F5-BA4A-8F47-9EC8-C97C2938AD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12" y="4781522"/>
            <a:ext cx="933424" cy="256935"/>
          </a:xfrm>
          <a:prstGeom prst="rect">
            <a:avLst/>
          </a:prstGeom>
        </p:spPr>
      </p:pic>
      <p:pic>
        <p:nvPicPr>
          <p:cNvPr id="29" name="Picture 2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ED8480F-981A-3F41-A17B-BC496BB062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2" y="4815342"/>
            <a:ext cx="933424" cy="19511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3A5835-8BE2-364D-B465-78496539D5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4600137" y="-10965"/>
            <a:ext cx="4553050" cy="5166660"/>
          </a:xfrm>
          <a:custGeom>
            <a:avLst/>
            <a:gdLst>
              <a:gd name="connsiteX0" fmla="*/ 0 w 13745242"/>
              <a:gd name="connsiteY0" fmla="*/ 0 h 13745242"/>
              <a:gd name="connsiteX1" fmla="*/ 6872621 w 13745242"/>
              <a:gd name="connsiteY1" fmla="*/ 0 h 13745242"/>
              <a:gd name="connsiteX2" fmla="*/ 13745242 w 13745242"/>
              <a:gd name="connsiteY2" fmla="*/ 6872621 h 13745242"/>
              <a:gd name="connsiteX3" fmla="*/ 6872621 w 13745242"/>
              <a:gd name="connsiteY3" fmla="*/ 13745242 h 13745242"/>
              <a:gd name="connsiteX4" fmla="*/ 0 w 13745242"/>
              <a:gd name="connsiteY4" fmla="*/ 13745242 h 13745242"/>
              <a:gd name="connsiteX5" fmla="*/ 0 w 13745242"/>
              <a:gd name="connsiteY5" fmla="*/ 0 h 13745242"/>
              <a:gd name="connsiteX0" fmla="*/ 1443789 w 13745242"/>
              <a:gd name="connsiteY0" fmla="*/ 0 h 13865558"/>
              <a:gd name="connsiteX1" fmla="*/ 6872621 w 13745242"/>
              <a:gd name="connsiteY1" fmla="*/ 120316 h 13865558"/>
              <a:gd name="connsiteX2" fmla="*/ 13745242 w 13745242"/>
              <a:gd name="connsiteY2" fmla="*/ 6992937 h 13865558"/>
              <a:gd name="connsiteX3" fmla="*/ 6872621 w 13745242"/>
              <a:gd name="connsiteY3" fmla="*/ 13865558 h 13865558"/>
              <a:gd name="connsiteX4" fmla="*/ 0 w 13745242"/>
              <a:gd name="connsiteY4" fmla="*/ 13865558 h 13865558"/>
              <a:gd name="connsiteX5" fmla="*/ 1443789 w 13745242"/>
              <a:gd name="connsiteY5" fmla="*/ 0 h 13865558"/>
              <a:gd name="connsiteX0" fmla="*/ 0 w 12301453"/>
              <a:gd name="connsiteY0" fmla="*/ 0 h 14034000"/>
              <a:gd name="connsiteX1" fmla="*/ 5428832 w 12301453"/>
              <a:gd name="connsiteY1" fmla="*/ 120316 h 14034000"/>
              <a:gd name="connsiteX2" fmla="*/ 12301453 w 12301453"/>
              <a:gd name="connsiteY2" fmla="*/ 6992937 h 14034000"/>
              <a:gd name="connsiteX3" fmla="*/ 5428832 w 12301453"/>
              <a:gd name="connsiteY3" fmla="*/ 13865558 h 14034000"/>
              <a:gd name="connsiteX4" fmla="*/ 24063 w 12301453"/>
              <a:gd name="connsiteY4" fmla="*/ 14034000 h 14034000"/>
              <a:gd name="connsiteX5" fmla="*/ 0 w 12301453"/>
              <a:gd name="connsiteY5" fmla="*/ 0 h 14034000"/>
              <a:gd name="connsiteX0" fmla="*/ 72189 w 12277390"/>
              <a:gd name="connsiteY0" fmla="*/ 0 h 13937748"/>
              <a:gd name="connsiteX1" fmla="*/ 5404769 w 12277390"/>
              <a:gd name="connsiteY1" fmla="*/ 24064 h 13937748"/>
              <a:gd name="connsiteX2" fmla="*/ 12277390 w 12277390"/>
              <a:gd name="connsiteY2" fmla="*/ 6896685 h 13937748"/>
              <a:gd name="connsiteX3" fmla="*/ 5404769 w 12277390"/>
              <a:gd name="connsiteY3" fmla="*/ 13769306 h 13937748"/>
              <a:gd name="connsiteX4" fmla="*/ 0 w 12277390"/>
              <a:gd name="connsiteY4" fmla="*/ 13937748 h 13937748"/>
              <a:gd name="connsiteX5" fmla="*/ 72189 w 12277390"/>
              <a:gd name="connsiteY5" fmla="*/ 0 h 13937748"/>
              <a:gd name="connsiteX0" fmla="*/ 158686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58686 w 12277390"/>
              <a:gd name="connsiteY5" fmla="*/ 649 h 13913684"/>
              <a:gd name="connsiteX0" fmla="*/ 146330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46330 w 12277390"/>
              <a:gd name="connsiteY5" fmla="*/ 649 h 13913684"/>
              <a:gd name="connsiteX0" fmla="*/ 10406 w 12141466"/>
              <a:gd name="connsiteY0" fmla="*/ 649 h 13777760"/>
              <a:gd name="connsiteX1" fmla="*/ 5268845 w 12141466"/>
              <a:gd name="connsiteY1" fmla="*/ 0 h 13777760"/>
              <a:gd name="connsiteX2" fmla="*/ 12141466 w 12141466"/>
              <a:gd name="connsiteY2" fmla="*/ 6872621 h 13777760"/>
              <a:gd name="connsiteX3" fmla="*/ 5268845 w 12141466"/>
              <a:gd name="connsiteY3" fmla="*/ 13745242 h 13777760"/>
              <a:gd name="connsiteX4" fmla="*/ 0 w 12141466"/>
              <a:gd name="connsiteY4" fmla="*/ 13777760 h 13777760"/>
              <a:gd name="connsiteX5" fmla="*/ 10406 w 12141466"/>
              <a:gd name="connsiteY5" fmla="*/ 649 h 137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1466" h="13777760">
                <a:moveTo>
                  <a:pt x="10406" y="649"/>
                </a:moveTo>
                <a:lnTo>
                  <a:pt x="5268845" y="0"/>
                </a:lnTo>
                <a:cubicBezTo>
                  <a:pt x="9064489" y="0"/>
                  <a:pt x="12141466" y="3076977"/>
                  <a:pt x="12141466" y="6872621"/>
                </a:cubicBezTo>
                <a:cubicBezTo>
                  <a:pt x="12141466" y="10668265"/>
                  <a:pt x="9064489" y="13745242"/>
                  <a:pt x="5268845" y="13745242"/>
                </a:cubicBezTo>
                <a:lnTo>
                  <a:pt x="0" y="13777760"/>
                </a:lnTo>
                <a:cubicBezTo>
                  <a:pt x="3469" y="9185390"/>
                  <a:pt x="6937" y="4593019"/>
                  <a:pt x="10406" y="649"/>
                </a:cubicBezTo>
                <a:close/>
              </a:path>
            </a:pathLst>
          </a:custGeom>
          <a:ln>
            <a:noFill/>
          </a:ln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2A3680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B25359F-6EF6-4B3C-89C3-F8A31983FE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551" y="4340202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697EB3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26F09A-5C82-4C1F-8529-BC193AC04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51" y="4580910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697EB3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5643885-9647-4796-A44F-CDF412D8C1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7868" y="2004715"/>
            <a:ext cx="3759796" cy="1360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5">
                <a:solidFill>
                  <a:srgbClr val="697E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rgbClr val="697E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162144166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34420AD-53B5-9B94-EAB4-EC864E202F2B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24063" y="-24065"/>
            <a:chExt cx="9529010" cy="1612234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CC3C9B72-1FEE-DE4C-A83E-45E34C8C64B7}"/>
                </a:ext>
              </a:extLst>
            </p:cNvPr>
            <p:cNvSpPr/>
            <p:nvPr/>
          </p:nvSpPr>
          <p:spPr>
            <a:xfrm>
              <a:off x="8111654" y="-24065"/>
              <a:ext cx="1393293" cy="161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BB8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29DAC804-DC7F-3B45-8541-C31F705573AC}"/>
                </a:ext>
              </a:extLst>
            </p:cNvPr>
            <p:cNvSpPr/>
            <p:nvPr/>
          </p:nvSpPr>
          <p:spPr>
            <a:xfrm>
              <a:off x="-24063" y="-24065"/>
              <a:ext cx="8144663" cy="1612234"/>
            </a:xfrm>
            <a:prstGeom prst="rect">
              <a:avLst/>
            </a:prstGeom>
            <a:solidFill>
              <a:srgbClr val="73BB8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A537657-2EBC-CE47-BD89-4B48FD96A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D4DB2581-A775-E744-BDE6-EDEABF3695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ED3B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2DB0CCE-BFCA-4F03-B4E9-52BB12F2D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1382207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5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D197D05-6B46-44E2-B5CA-441FF7BE26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956" y="1828801"/>
            <a:ext cx="7702675" cy="254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9CC6195-F08B-40B2-AE65-16728CA44A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10EEFFF-C229-45DF-BBE7-AE0F5E405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969898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">
            <a:extLst>
              <a:ext uri="{FF2B5EF4-FFF2-40B4-BE49-F238E27FC236}">
                <a16:creationId xmlns:a16="http://schemas.microsoft.com/office/drawing/2014/main" id="{847E6F81-3CAF-C644-A0D4-0091EF3C3672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A18F5F0-37E9-1B45-A85E-AE1CF36E5AD8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290CA99D-7E85-B14C-A7A8-7954AD79EACA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FD763046-5E8A-0D4C-A444-C05EF1D19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F029C188-EDE4-CA40-BB0F-B3FD006C70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ED3B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33DD176-45EE-4BBF-9A33-8D9247DBD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5780DC-C07F-42E9-B78F-2E9A8D80C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7059725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rgbClr val="73BB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ircle">
            <a:extLst>
              <a:ext uri="{FF2B5EF4-FFF2-40B4-BE49-F238E27FC236}">
                <a16:creationId xmlns:a16="http://schemas.microsoft.com/office/drawing/2014/main" id="{DD37DFA3-C2CB-D445-AA1E-4013326CC2D4}"/>
              </a:ext>
            </a:extLst>
          </p:cNvPr>
          <p:cNvSpPr/>
          <p:nvPr userDrawn="1"/>
        </p:nvSpPr>
        <p:spPr>
          <a:xfrm>
            <a:off x="7407932" y="1862173"/>
            <a:ext cx="1419157" cy="1419157"/>
          </a:xfrm>
          <a:prstGeom prst="ellipse">
            <a:avLst/>
          </a:prstGeom>
          <a:solidFill>
            <a:srgbClr val="AED3B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85A42D3A-99C3-6249-A106-27D4E5C374B5}"/>
              </a:ext>
            </a:extLst>
          </p:cNvPr>
          <p:cNvSpPr/>
          <p:nvPr userDrawn="1"/>
        </p:nvSpPr>
        <p:spPr>
          <a:xfrm>
            <a:off x="-2127" y="1862331"/>
            <a:ext cx="707153" cy="141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3" h="21600" extrusionOk="0">
                <a:moveTo>
                  <a:pt x="0" y="0"/>
                </a:moveTo>
                <a:lnTo>
                  <a:pt x="0" y="21600"/>
                </a:lnTo>
                <a:cubicBezTo>
                  <a:pt x="5030" y="21591"/>
                  <a:pt x="10054" y="20538"/>
                  <a:pt x="13891" y="18438"/>
                </a:cubicBezTo>
                <a:cubicBezTo>
                  <a:pt x="21600" y="14219"/>
                  <a:pt x="21600" y="7380"/>
                  <a:pt x="13891" y="3162"/>
                </a:cubicBezTo>
                <a:cubicBezTo>
                  <a:pt x="10054" y="1062"/>
                  <a:pt x="5030" y="9"/>
                  <a:pt x="0" y="0"/>
                </a:cubicBezTo>
                <a:close/>
              </a:path>
            </a:pathLst>
          </a:custGeom>
          <a:solidFill>
            <a:srgbClr val="AED3B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4F6A0B0D-1BD5-FA4E-A712-FF99803E126B}"/>
              </a:ext>
            </a:extLst>
          </p:cNvPr>
          <p:cNvSpPr/>
          <p:nvPr userDrawn="1"/>
        </p:nvSpPr>
        <p:spPr>
          <a:xfrm>
            <a:off x="8085117" y="1862173"/>
            <a:ext cx="1066913" cy="1419157"/>
          </a:xfrm>
          <a:prstGeom prst="rect">
            <a:avLst/>
          </a:prstGeom>
          <a:solidFill>
            <a:srgbClr val="AED3B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31" name="EN Co-funded by the EU_WHITE.pdf" descr="EN Co-funded by the EU_WHITE.pdf">
            <a:extLst>
              <a:ext uri="{FF2B5EF4-FFF2-40B4-BE49-F238E27FC236}">
                <a16:creationId xmlns:a16="http://schemas.microsoft.com/office/drawing/2014/main" id="{B1A00F8A-3DC3-CE49-AD1E-034A09D58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6556" y="2616887"/>
            <a:ext cx="1228991" cy="257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C logo_white.png" descr="BIC logo_white.png">
            <a:extLst>
              <a:ext uri="{FF2B5EF4-FFF2-40B4-BE49-F238E27FC236}">
                <a16:creationId xmlns:a16="http://schemas.microsoft.com/office/drawing/2014/main" id="{D54D037A-9C5C-C34D-9843-7722BAD45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6556" y="2198469"/>
            <a:ext cx="1228991" cy="33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F5FAE2-D7D2-F945-89CE-C1AC845926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705" y="2248282"/>
            <a:ext cx="1653165" cy="648853"/>
          </a:xfrm>
          <a:prstGeom prst="rect">
            <a:avLst/>
          </a:prstGeom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8E77C048-1DAF-48C7-96EA-7AA3A390DE01}"/>
              </a:ext>
            </a:extLst>
          </p:cNvPr>
          <p:cNvSpPr/>
          <p:nvPr userDrawn="1"/>
        </p:nvSpPr>
        <p:spPr>
          <a:xfrm>
            <a:off x="3167665" y="1862173"/>
            <a:ext cx="1419157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4AA557CB-2988-4E77-A7B9-A7E7CAFA03D3}"/>
              </a:ext>
            </a:extLst>
          </p:cNvPr>
          <p:cNvSpPr/>
          <p:nvPr userDrawn="1"/>
        </p:nvSpPr>
        <p:spPr>
          <a:xfrm>
            <a:off x="458358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8FAA7CDA-69F0-43DD-936E-E5D8A5C8B5CD}"/>
              </a:ext>
            </a:extLst>
          </p:cNvPr>
          <p:cNvSpPr/>
          <p:nvPr userDrawn="1"/>
        </p:nvSpPr>
        <p:spPr>
          <a:xfrm>
            <a:off x="598971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5344FC36-514B-4AED-9626-0BF8AE418F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53676"/>
          <a:stretch>
            <a:fillRect/>
          </a:stretch>
        </p:blipFill>
        <p:spPr>
          <a:xfrm>
            <a:off x="4852562" y="2544882"/>
            <a:ext cx="906651" cy="2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Untitled-1.png" descr="Untitled-1.png">
            <a:extLst>
              <a:ext uri="{FF2B5EF4-FFF2-40B4-BE49-F238E27FC236}">
                <a16:creationId xmlns:a16="http://schemas.microsoft.com/office/drawing/2014/main" id="{4DC39D8D-687F-49C1-B1E2-F556F51DFA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119" y="2270037"/>
            <a:ext cx="1066913" cy="87657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ubscribe">
            <a:extLst>
              <a:ext uri="{FF2B5EF4-FFF2-40B4-BE49-F238E27FC236}">
                <a16:creationId xmlns:a16="http://schemas.microsoft.com/office/drawing/2014/main" id="{01641E06-DDD5-425B-A46D-A4932B7AAD4C}"/>
              </a:ext>
            </a:extLst>
          </p:cNvPr>
          <p:cNvSpPr txBox="1"/>
          <p:nvPr userDrawn="1"/>
        </p:nvSpPr>
        <p:spPr>
          <a:xfrm>
            <a:off x="6356742" y="2248281"/>
            <a:ext cx="687666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  <p:sp>
        <p:nvSpPr>
          <p:cNvPr id="38" name="Follow us">
            <a:extLst>
              <a:ext uri="{FF2B5EF4-FFF2-40B4-BE49-F238E27FC236}">
                <a16:creationId xmlns:a16="http://schemas.microsoft.com/office/drawing/2014/main" id="{5C74CFE6-5E5B-409C-9CDE-E54B430049B8}"/>
              </a:ext>
            </a:extLst>
          </p:cNvPr>
          <p:cNvSpPr txBox="1"/>
          <p:nvPr userDrawn="1"/>
        </p:nvSpPr>
        <p:spPr>
          <a:xfrm>
            <a:off x="4967616" y="2248281"/>
            <a:ext cx="646069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</p:txBody>
      </p:sp>
      <p:sp>
        <p:nvSpPr>
          <p:cNvPr id="39" name="info@bbieurope.eu…">
            <a:extLst>
              <a:ext uri="{FF2B5EF4-FFF2-40B4-BE49-F238E27FC236}">
                <a16:creationId xmlns:a16="http://schemas.microsoft.com/office/drawing/2014/main" id="{1CFDC022-8277-48AA-8C43-7542A0DEC5D9}"/>
              </a:ext>
            </a:extLst>
          </p:cNvPr>
          <p:cNvSpPr txBox="1"/>
          <p:nvPr userDrawn="1"/>
        </p:nvSpPr>
        <p:spPr>
          <a:xfrm>
            <a:off x="3395177" y="2460300"/>
            <a:ext cx="944203" cy="41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info@cbe.europa.eu</a:t>
            </a:r>
          </a:p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www.cbe.europa.eu</a:t>
            </a:r>
            <a:endParaRPr sz="750" u="none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0" name="Contact us">
            <a:extLst>
              <a:ext uri="{FF2B5EF4-FFF2-40B4-BE49-F238E27FC236}">
                <a16:creationId xmlns:a16="http://schemas.microsoft.com/office/drawing/2014/main" id="{6414449C-BB8E-40CE-9329-16DAB23D4317}"/>
              </a:ext>
            </a:extLst>
          </p:cNvPr>
          <p:cNvSpPr txBox="1"/>
          <p:nvPr userDrawn="1"/>
        </p:nvSpPr>
        <p:spPr>
          <a:xfrm>
            <a:off x="3484256" y="2248281"/>
            <a:ext cx="766044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3897589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bg>
      <p:bgPr>
        <a:solidFill>
          <a:srgbClr val="F0B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">
            <a:extLst>
              <a:ext uri="{FF2B5EF4-FFF2-40B4-BE49-F238E27FC236}">
                <a16:creationId xmlns:a16="http://schemas.microsoft.com/office/drawing/2014/main" id="{63465B7C-F68A-E842-BC54-87DA2D45A5B3}"/>
              </a:ext>
            </a:extLst>
          </p:cNvPr>
          <p:cNvSpPr/>
          <p:nvPr userDrawn="1"/>
        </p:nvSpPr>
        <p:spPr>
          <a:xfrm>
            <a:off x="1" y="-13100"/>
            <a:ext cx="4591079" cy="515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0" h="21557" extrusionOk="0">
                <a:moveTo>
                  <a:pt x="0" y="0"/>
                </a:moveTo>
                <a:lnTo>
                  <a:pt x="0" y="4107"/>
                </a:lnTo>
                <a:lnTo>
                  <a:pt x="0" y="17451"/>
                </a:lnTo>
                <a:lnTo>
                  <a:pt x="0" y="21558"/>
                </a:lnTo>
                <a:lnTo>
                  <a:pt x="8909" y="21558"/>
                </a:lnTo>
                <a:lnTo>
                  <a:pt x="8909" y="21555"/>
                </a:lnTo>
                <a:cubicBezTo>
                  <a:pt x="11878" y="21579"/>
                  <a:pt x="14855" y="20529"/>
                  <a:pt x="17120" y="18401"/>
                </a:cubicBezTo>
                <a:cubicBezTo>
                  <a:pt x="21600" y="14191"/>
                  <a:pt x="21600" y="7367"/>
                  <a:pt x="17120" y="3157"/>
                </a:cubicBezTo>
                <a:cubicBezTo>
                  <a:pt x="14855" y="1029"/>
                  <a:pt x="11878" y="-21"/>
                  <a:pt x="8909" y="3"/>
                </a:cubicBezTo>
                <a:lnTo>
                  <a:pt x="89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47823F-39E7-4A4B-AC2D-525797E22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6" y="361980"/>
            <a:ext cx="1480015" cy="674882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55BCF76-D28B-8740-92FA-A23D8B1F4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12" y="4781522"/>
            <a:ext cx="933424" cy="256935"/>
          </a:xfrm>
          <a:prstGeom prst="rect">
            <a:avLst/>
          </a:prstGeom>
        </p:spPr>
      </p:pic>
      <p:pic>
        <p:nvPicPr>
          <p:cNvPr id="23" name="Picture 2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E7BE4A3-5C88-8744-B061-A9E6241C8C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2" y="4815342"/>
            <a:ext cx="933424" cy="195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05047E-22B5-1045-8BC4-1C2BE06433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09788" y="-13188"/>
            <a:ext cx="5156600" cy="5156688"/>
          </a:xfrm>
          <a:prstGeom prst="rect">
            <a:avLst/>
          </a:prstGeom>
        </p:spPr>
      </p:pic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418819C-0E75-B147-B39A-5F3CE62BED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4600137" y="-10965"/>
            <a:ext cx="4553050" cy="5166660"/>
          </a:xfrm>
          <a:custGeom>
            <a:avLst/>
            <a:gdLst>
              <a:gd name="connsiteX0" fmla="*/ 0 w 13745242"/>
              <a:gd name="connsiteY0" fmla="*/ 0 h 13745242"/>
              <a:gd name="connsiteX1" fmla="*/ 6872621 w 13745242"/>
              <a:gd name="connsiteY1" fmla="*/ 0 h 13745242"/>
              <a:gd name="connsiteX2" fmla="*/ 13745242 w 13745242"/>
              <a:gd name="connsiteY2" fmla="*/ 6872621 h 13745242"/>
              <a:gd name="connsiteX3" fmla="*/ 6872621 w 13745242"/>
              <a:gd name="connsiteY3" fmla="*/ 13745242 h 13745242"/>
              <a:gd name="connsiteX4" fmla="*/ 0 w 13745242"/>
              <a:gd name="connsiteY4" fmla="*/ 13745242 h 13745242"/>
              <a:gd name="connsiteX5" fmla="*/ 0 w 13745242"/>
              <a:gd name="connsiteY5" fmla="*/ 0 h 13745242"/>
              <a:gd name="connsiteX0" fmla="*/ 1443789 w 13745242"/>
              <a:gd name="connsiteY0" fmla="*/ 0 h 13865558"/>
              <a:gd name="connsiteX1" fmla="*/ 6872621 w 13745242"/>
              <a:gd name="connsiteY1" fmla="*/ 120316 h 13865558"/>
              <a:gd name="connsiteX2" fmla="*/ 13745242 w 13745242"/>
              <a:gd name="connsiteY2" fmla="*/ 6992937 h 13865558"/>
              <a:gd name="connsiteX3" fmla="*/ 6872621 w 13745242"/>
              <a:gd name="connsiteY3" fmla="*/ 13865558 h 13865558"/>
              <a:gd name="connsiteX4" fmla="*/ 0 w 13745242"/>
              <a:gd name="connsiteY4" fmla="*/ 13865558 h 13865558"/>
              <a:gd name="connsiteX5" fmla="*/ 1443789 w 13745242"/>
              <a:gd name="connsiteY5" fmla="*/ 0 h 13865558"/>
              <a:gd name="connsiteX0" fmla="*/ 0 w 12301453"/>
              <a:gd name="connsiteY0" fmla="*/ 0 h 14034000"/>
              <a:gd name="connsiteX1" fmla="*/ 5428832 w 12301453"/>
              <a:gd name="connsiteY1" fmla="*/ 120316 h 14034000"/>
              <a:gd name="connsiteX2" fmla="*/ 12301453 w 12301453"/>
              <a:gd name="connsiteY2" fmla="*/ 6992937 h 14034000"/>
              <a:gd name="connsiteX3" fmla="*/ 5428832 w 12301453"/>
              <a:gd name="connsiteY3" fmla="*/ 13865558 h 14034000"/>
              <a:gd name="connsiteX4" fmla="*/ 24063 w 12301453"/>
              <a:gd name="connsiteY4" fmla="*/ 14034000 h 14034000"/>
              <a:gd name="connsiteX5" fmla="*/ 0 w 12301453"/>
              <a:gd name="connsiteY5" fmla="*/ 0 h 14034000"/>
              <a:gd name="connsiteX0" fmla="*/ 72189 w 12277390"/>
              <a:gd name="connsiteY0" fmla="*/ 0 h 13937748"/>
              <a:gd name="connsiteX1" fmla="*/ 5404769 w 12277390"/>
              <a:gd name="connsiteY1" fmla="*/ 24064 h 13937748"/>
              <a:gd name="connsiteX2" fmla="*/ 12277390 w 12277390"/>
              <a:gd name="connsiteY2" fmla="*/ 6896685 h 13937748"/>
              <a:gd name="connsiteX3" fmla="*/ 5404769 w 12277390"/>
              <a:gd name="connsiteY3" fmla="*/ 13769306 h 13937748"/>
              <a:gd name="connsiteX4" fmla="*/ 0 w 12277390"/>
              <a:gd name="connsiteY4" fmla="*/ 13937748 h 13937748"/>
              <a:gd name="connsiteX5" fmla="*/ 72189 w 12277390"/>
              <a:gd name="connsiteY5" fmla="*/ 0 h 13937748"/>
              <a:gd name="connsiteX0" fmla="*/ 158686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58686 w 12277390"/>
              <a:gd name="connsiteY5" fmla="*/ 649 h 13913684"/>
              <a:gd name="connsiteX0" fmla="*/ 146330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46330 w 12277390"/>
              <a:gd name="connsiteY5" fmla="*/ 649 h 13913684"/>
              <a:gd name="connsiteX0" fmla="*/ 10406 w 12141466"/>
              <a:gd name="connsiteY0" fmla="*/ 649 h 13777760"/>
              <a:gd name="connsiteX1" fmla="*/ 5268845 w 12141466"/>
              <a:gd name="connsiteY1" fmla="*/ 0 h 13777760"/>
              <a:gd name="connsiteX2" fmla="*/ 12141466 w 12141466"/>
              <a:gd name="connsiteY2" fmla="*/ 6872621 h 13777760"/>
              <a:gd name="connsiteX3" fmla="*/ 5268845 w 12141466"/>
              <a:gd name="connsiteY3" fmla="*/ 13745242 h 13777760"/>
              <a:gd name="connsiteX4" fmla="*/ 0 w 12141466"/>
              <a:gd name="connsiteY4" fmla="*/ 13777760 h 13777760"/>
              <a:gd name="connsiteX5" fmla="*/ 10406 w 12141466"/>
              <a:gd name="connsiteY5" fmla="*/ 649 h 137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1466" h="13777760">
                <a:moveTo>
                  <a:pt x="10406" y="649"/>
                </a:moveTo>
                <a:lnTo>
                  <a:pt x="5268845" y="0"/>
                </a:lnTo>
                <a:cubicBezTo>
                  <a:pt x="9064489" y="0"/>
                  <a:pt x="12141466" y="3076977"/>
                  <a:pt x="12141466" y="6872621"/>
                </a:cubicBezTo>
                <a:cubicBezTo>
                  <a:pt x="12141466" y="10668265"/>
                  <a:pt x="9064489" y="13745242"/>
                  <a:pt x="5268845" y="13745242"/>
                </a:cubicBezTo>
                <a:lnTo>
                  <a:pt x="0" y="13777760"/>
                </a:lnTo>
                <a:cubicBezTo>
                  <a:pt x="3469" y="9185390"/>
                  <a:pt x="6937" y="4593019"/>
                  <a:pt x="10406" y="649"/>
                </a:cubicBezTo>
                <a:close/>
              </a:path>
            </a:pathLst>
          </a:custGeom>
          <a:ln>
            <a:noFill/>
          </a:ln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DF6749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pic>
        <p:nvPicPr>
          <p:cNvPr id="13" name="Picture 1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2E7E270-C573-4CC7-93DE-9012E6B77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12" y="4781522"/>
            <a:ext cx="933424" cy="256935"/>
          </a:xfrm>
          <a:prstGeom prst="rect">
            <a:avLst/>
          </a:prstGeom>
        </p:spPr>
      </p:pic>
      <p:pic>
        <p:nvPicPr>
          <p:cNvPr id="14" name="Picture 1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21CE32C-A3FB-45E1-9011-C09C253085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2" y="4815342"/>
            <a:ext cx="933424" cy="19511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C33DAE7-D81B-4794-9B33-F586ECCBE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551" y="4106639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200" b="0" i="0" u="none" strike="noStrike" cap="none" spc="0" baseline="0" dirty="0" smtClean="0">
                <a:solidFill>
                  <a:srgbClr val="DF6749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40103C-4883-452B-9F89-BA6E037562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551" y="4340202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DF6749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2B09A64-9B7D-4B4E-AD33-06B933106B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51" y="4580910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DF6749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0B8C221-95E1-42D2-B784-045A1B339E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7868" y="2004715"/>
            <a:ext cx="3759796" cy="1360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5">
                <a:solidFill>
                  <a:srgbClr val="DF67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rgbClr val="697E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5578693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">
    <p:bg>
      <p:bgPr>
        <a:solidFill>
          <a:srgbClr val="F0B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20801E8-4E05-431B-8543-22E96BC6860E}"/>
              </a:ext>
            </a:extLst>
          </p:cNvPr>
          <p:cNvSpPr/>
          <p:nvPr userDrawn="1"/>
        </p:nvSpPr>
        <p:spPr>
          <a:xfrm>
            <a:off x="6584310" y="-1191"/>
            <a:ext cx="2566843" cy="5145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6C8D533-45D4-48DB-8A50-FE232C596129}"/>
              </a:ext>
            </a:extLst>
          </p:cNvPr>
          <p:cNvSpPr/>
          <p:nvPr userDrawn="1"/>
        </p:nvSpPr>
        <p:spPr>
          <a:xfrm rot="16200000">
            <a:off x="5300220" y="1284318"/>
            <a:ext cx="5135021" cy="257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0793" y="0"/>
                </a:moveTo>
                <a:cubicBezTo>
                  <a:pt x="8031" y="0"/>
                  <a:pt x="5269" y="2105"/>
                  <a:pt x="3161" y="6311"/>
                </a:cubicBezTo>
                <a:cubicBezTo>
                  <a:pt x="1046" y="10532"/>
                  <a:pt x="-7" y="16068"/>
                  <a:pt x="0" y="21600"/>
                </a:cubicBezTo>
                <a:lnTo>
                  <a:pt x="21586" y="21600"/>
                </a:lnTo>
                <a:cubicBezTo>
                  <a:pt x="21593" y="16068"/>
                  <a:pt x="20540" y="10532"/>
                  <a:pt x="18425" y="6311"/>
                </a:cubicBezTo>
                <a:cubicBezTo>
                  <a:pt x="16317" y="2105"/>
                  <a:pt x="13555" y="0"/>
                  <a:pt x="10793" y="0"/>
                </a:cubicBezTo>
                <a:close/>
              </a:path>
            </a:pathLst>
          </a:custGeom>
          <a:solidFill>
            <a:srgbClr val="DF6749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416751-30C5-4040-97F2-484F52F01F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670" y="2099091"/>
            <a:ext cx="5075039" cy="1134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Section Title</a:t>
            </a:r>
          </a:p>
          <a:p>
            <a:pPr lvl="1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6844640-DCBE-4F66-819C-6E7A39F32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3405" y="2004716"/>
            <a:ext cx="1351304" cy="11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9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01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246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BADE82D-A63A-A24D-9BE1-6DC35FD967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5361824" y="743221"/>
            <a:ext cx="3786557" cy="3786557"/>
          </a:xfrm>
          <a:prstGeom prst="flowChartDelay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DF6749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99F6536C-7E2E-BE4F-99F8-07810F182FB7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BEC3ED21-93D9-2044-886B-71D098227CB4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81CD9678-0554-834C-99CA-4659FB024290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6B9CBE9A-FFBD-F249-849B-6084605EF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DDD44F07-FE19-904E-80C0-1EC1C2563D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0BDA3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021327C-BB69-4192-A1DB-936849DCC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8060A3-F423-4E79-88FB-8E8142A8F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B2BB4D-C77A-4E4F-8155-0DF4595B4F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92" y="181812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DF6749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1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D5BCB6-9389-4604-BECC-B8A58E10A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2293599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425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BB78B34-521A-4D6C-9EAF-2E8533C604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092" y="2711923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Body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2756C3-5796-49BA-ACC7-FCFCB737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092" y="310405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100010" indent="-100010">
              <a:buFont typeface="Arial" panose="020B0604020202020204" pitchFamily="34" charset="0"/>
              <a:buChar char="•"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20953897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">
            <a:extLst>
              <a:ext uri="{FF2B5EF4-FFF2-40B4-BE49-F238E27FC236}">
                <a16:creationId xmlns:a16="http://schemas.microsoft.com/office/drawing/2014/main" id="{E1C6C838-47AF-A442-B300-8477589B1D31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7945C99-9D47-BB48-BE1D-55C18926562F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92744EA6-2269-0746-97E8-F2CAA2066BB2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4BDE227-7C15-1E4C-B98C-F0BCD32F2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 Placeholder 35">
            <a:extLst>
              <a:ext uri="{FF2B5EF4-FFF2-40B4-BE49-F238E27FC236}">
                <a16:creationId xmlns:a16="http://schemas.microsoft.com/office/drawing/2014/main" id="{BB342C62-3E06-4E41-9366-E10DE8EB91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0BDA3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145DB0-9E54-4E60-9E2F-AD3B19ABB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5FE8B53-842D-40BE-B21C-226952953B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694229-245C-4331-A0C2-3B54C252A3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1382207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5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63CCE54-4AC3-49B3-ADF5-00A906DDAB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956" y="1828801"/>
            <a:ext cx="7702675" cy="254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90851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">
            <a:extLst>
              <a:ext uri="{FF2B5EF4-FFF2-40B4-BE49-F238E27FC236}">
                <a16:creationId xmlns:a16="http://schemas.microsoft.com/office/drawing/2014/main" id="{99F6536C-7E2E-BE4F-99F8-07810F182FB7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BEC3ED21-93D9-2044-886B-71D098227CB4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81CD9678-0554-834C-99CA-4659FB024290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F0BDA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6B9CBE9A-FFBD-F249-849B-6084605EF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943977CB-7483-0143-8EF4-5BBB13EA29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0BDA3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836FAE5-31EE-4D3D-9E12-E28C997E29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6EF5C5B-E64E-4F8E-B375-D951537C83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55751473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bg>
      <p:bgPr>
        <a:solidFill>
          <a:srgbClr val="DF6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ircle">
            <a:extLst>
              <a:ext uri="{FF2B5EF4-FFF2-40B4-BE49-F238E27FC236}">
                <a16:creationId xmlns:a16="http://schemas.microsoft.com/office/drawing/2014/main" id="{987BF510-26AB-FC4C-BFF6-951177213CB9}"/>
              </a:ext>
            </a:extLst>
          </p:cNvPr>
          <p:cNvSpPr/>
          <p:nvPr userDrawn="1"/>
        </p:nvSpPr>
        <p:spPr>
          <a:xfrm>
            <a:off x="7407932" y="1862173"/>
            <a:ext cx="1419157" cy="1419157"/>
          </a:xfrm>
          <a:prstGeom prst="ellipse">
            <a:avLst/>
          </a:prstGeom>
          <a:solidFill>
            <a:srgbClr val="F0BDA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CC8616B3-9A26-7146-8D32-4265B577C842}"/>
              </a:ext>
            </a:extLst>
          </p:cNvPr>
          <p:cNvSpPr/>
          <p:nvPr userDrawn="1"/>
        </p:nvSpPr>
        <p:spPr>
          <a:xfrm>
            <a:off x="-2127" y="1862331"/>
            <a:ext cx="707153" cy="141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3" h="21600" extrusionOk="0">
                <a:moveTo>
                  <a:pt x="0" y="0"/>
                </a:moveTo>
                <a:lnTo>
                  <a:pt x="0" y="21600"/>
                </a:lnTo>
                <a:cubicBezTo>
                  <a:pt x="5030" y="21591"/>
                  <a:pt x="10054" y="20538"/>
                  <a:pt x="13891" y="18438"/>
                </a:cubicBezTo>
                <a:cubicBezTo>
                  <a:pt x="21600" y="14219"/>
                  <a:pt x="21600" y="7380"/>
                  <a:pt x="13891" y="3162"/>
                </a:cubicBezTo>
                <a:cubicBezTo>
                  <a:pt x="10054" y="1062"/>
                  <a:pt x="5030" y="9"/>
                  <a:pt x="0" y="0"/>
                </a:cubicBezTo>
                <a:close/>
              </a:path>
            </a:pathLst>
          </a:custGeom>
          <a:solidFill>
            <a:srgbClr val="F0BDA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D8D21FFF-5C8E-8441-990C-EA25C696D169}"/>
              </a:ext>
            </a:extLst>
          </p:cNvPr>
          <p:cNvSpPr/>
          <p:nvPr userDrawn="1"/>
        </p:nvSpPr>
        <p:spPr>
          <a:xfrm>
            <a:off x="8085117" y="1862173"/>
            <a:ext cx="1066913" cy="1419157"/>
          </a:xfrm>
          <a:prstGeom prst="rect">
            <a:avLst/>
          </a:prstGeom>
          <a:solidFill>
            <a:srgbClr val="F0BDA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26" name="EN Co-funded by the EU_WHITE.pdf" descr="EN Co-funded by the EU_WHITE.pdf">
            <a:extLst>
              <a:ext uri="{FF2B5EF4-FFF2-40B4-BE49-F238E27FC236}">
                <a16:creationId xmlns:a16="http://schemas.microsoft.com/office/drawing/2014/main" id="{3D0638C8-04EA-7940-B14C-72855332D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6556" y="2616887"/>
            <a:ext cx="1228991" cy="257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C logo_white.png" descr="BIC logo_white.png">
            <a:extLst>
              <a:ext uri="{FF2B5EF4-FFF2-40B4-BE49-F238E27FC236}">
                <a16:creationId xmlns:a16="http://schemas.microsoft.com/office/drawing/2014/main" id="{F809C7B6-D8A1-F946-93CF-C5D9CAD48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6556" y="2198469"/>
            <a:ext cx="1228991" cy="33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624D95-83EC-0745-8845-82136FEE27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705" y="2248282"/>
            <a:ext cx="1653165" cy="648853"/>
          </a:xfrm>
          <a:prstGeom prst="rect">
            <a:avLst/>
          </a:prstGeom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FF3FEFBF-9BA0-440E-8B64-DC1FDF738D1D}"/>
              </a:ext>
            </a:extLst>
          </p:cNvPr>
          <p:cNvSpPr/>
          <p:nvPr userDrawn="1"/>
        </p:nvSpPr>
        <p:spPr>
          <a:xfrm>
            <a:off x="3167665" y="1862173"/>
            <a:ext cx="1419157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3A896667-72AE-4837-BE0D-D20C8AB384A9}"/>
              </a:ext>
            </a:extLst>
          </p:cNvPr>
          <p:cNvSpPr/>
          <p:nvPr userDrawn="1"/>
        </p:nvSpPr>
        <p:spPr>
          <a:xfrm>
            <a:off x="458358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A05DB4B1-9503-4A03-85CB-39A57CE439E9}"/>
              </a:ext>
            </a:extLst>
          </p:cNvPr>
          <p:cNvSpPr/>
          <p:nvPr userDrawn="1"/>
        </p:nvSpPr>
        <p:spPr>
          <a:xfrm>
            <a:off x="598971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6F6D718D-05BB-4933-AAEB-846F98C55F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53676"/>
          <a:stretch>
            <a:fillRect/>
          </a:stretch>
        </p:blipFill>
        <p:spPr>
          <a:xfrm>
            <a:off x="4852562" y="2544882"/>
            <a:ext cx="906651" cy="2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ntitled-1.png" descr="Untitled-1.png">
            <a:extLst>
              <a:ext uri="{FF2B5EF4-FFF2-40B4-BE49-F238E27FC236}">
                <a16:creationId xmlns:a16="http://schemas.microsoft.com/office/drawing/2014/main" id="{524D6E0B-1723-4BC8-8DAC-2537C1CB3A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119" y="2270037"/>
            <a:ext cx="1066913" cy="87657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ubscribe">
            <a:extLst>
              <a:ext uri="{FF2B5EF4-FFF2-40B4-BE49-F238E27FC236}">
                <a16:creationId xmlns:a16="http://schemas.microsoft.com/office/drawing/2014/main" id="{AC5EE380-4479-4AC4-BBB2-DEDA3D9C2549}"/>
              </a:ext>
            </a:extLst>
          </p:cNvPr>
          <p:cNvSpPr txBox="1"/>
          <p:nvPr userDrawn="1"/>
        </p:nvSpPr>
        <p:spPr>
          <a:xfrm>
            <a:off x="6356742" y="2248281"/>
            <a:ext cx="687666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  <p:sp>
        <p:nvSpPr>
          <p:cNvPr id="38" name="Follow us">
            <a:extLst>
              <a:ext uri="{FF2B5EF4-FFF2-40B4-BE49-F238E27FC236}">
                <a16:creationId xmlns:a16="http://schemas.microsoft.com/office/drawing/2014/main" id="{BB1DE655-0ED6-455E-9B11-042DFE4AAE41}"/>
              </a:ext>
            </a:extLst>
          </p:cNvPr>
          <p:cNvSpPr txBox="1"/>
          <p:nvPr userDrawn="1"/>
        </p:nvSpPr>
        <p:spPr>
          <a:xfrm>
            <a:off x="4967616" y="2248281"/>
            <a:ext cx="646069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</p:txBody>
      </p:sp>
      <p:sp>
        <p:nvSpPr>
          <p:cNvPr id="39" name="info@bbieurope.eu…">
            <a:extLst>
              <a:ext uri="{FF2B5EF4-FFF2-40B4-BE49-F238E27FC236}">
                <a16:creationId xmlns:a16="http://schemas.microsoft.com/office/drawing/2014/main" id="{EB104F08-0F38-49CC-A91E-EF74F245B78A}"/>
              </a:ext>
            </a:extLst>
          </p:cNvPr>
          <p:cNvSpPr txBox="1"/>
          <p:nvPr userDrawn="1"/>
        </p:nvSpPr>
        <p:spPr>
          <a:xfrm>
            <a:off x="3395177" y="2460300"/>
            <a:ext cx="944203" cy="41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info@cbe.europa.eu</a:t>
            </a:r>
          </a:p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www.cbe.europa.eu</a:t>
            </a:r>
            <a:endParaRPr sz="750" u="none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0" name="Contact us">
            <a:extLst>
              <a:ext uri="{FF2B5EF4-FFF2-40B4-BE49-F238E27FC236}">
                <a16:creationId xmlns:a16="http://schemas.microsoft.com/office/drawing/2014/main" id="{BB0DEDF0-CAAD-4D7B-B5CA-7039DB9C403B}"/>
              </a:ext>
            </a:extLst>
          </p:cNvPr>
          <p:cNvSpPr txBox="1"/>
          <p:nvPr userDrawn="1"/>
        </p:nvSpPr>
        <p:spPr>
          <a:xfrm>
            <a:off x="3484256" y="2248281"/>
            <a:ext cx="766044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5437992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E9766F-1B6E-FD56-95E4-2B2717098326}"/>
              </a:ext>
            </a:extLst>
          </p:cNvPr>
          <p:cNvSpPr/>
          <p:nvPr userDrawn="1"/>
        </p:nvSpPr>
        <p:spPr>
          <a:xfrm>
            <a:off x="3332" y="-9250"/>
            <a:ext cx="9144000" cy="5143139"/>
          </a:xfrm>
          <a:prstGeom prst="rect">
            <a:avLst/>
          </a:prstGeom>
          <a:solidFill>
            <a:srgbClr val="2A36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409"/>
          </a:p>
        </p:txBody>
      </p:sp>
    </p:spTree>
    <p:extLst>
      <p:ext uri="{BB962C8B-B14F-4D97-AF65-F5344CB8AC3E}">
        <p14:creationId xmlns:p14="http://schemas.microsoft.com/office/powerpoint/2010/main" val="4027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A6C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20801E8-4E05-431B-8543-22E96BC6860E}"/>
              </a:ext>
            </a:extLst>
          </p:cNvPr>
          <p:cNvSpPr/>
          <p:nvPr userDrawn="1"/>
        </p:nvSpPr>
        <p:spPr>
          <a:xfrm>
            <a:off x="6584310" y="-1191"/>
            <a:ext cx="2566843" cy="5145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6C8D533-45D4-48DB-8A50-FE232C596129}"/>
              </a:ext>
            </a:extLst>
          </p:cNvPr>
          <p:cNvSpPr/>
          <p:nvPr userDrawn="1"/>
        </p:nvSpPr>
        <p:spPr>
          <a:xfrm rot="16200000">
            <a:off x="5300220" y="1284318"/>
            <a:ext cx="5135021" cy="257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0793" y="0"/>
                </a:moveTo>
                <a:cubicBezTo>
                  <a:pt x="8031" y="0"/>
                  <a:pt x="5269" y="2105"/>
                  <a:pt x="3161" y="6311"/>
                </a:cubicBezTo>
                <a:cubicBezTo>
                  <a:pt x="1046" y="10532"/>
                  <a:pt x="-7" y="16068"/>
                  <a:pt x="0" y="21600"/>
                </a:cubicBezTo>
                <a:lnTo>
                  <a:pt x="21586" y="21600"/>
                </a:lnTo>
                <a:cubicBezTo>
                  <a:pt x="21593" y="16068"/>
                  <a:pt x="20540" y="10532"/>
                  <a:pt x="18425" y="6311"/>
                </a:cubicBezTo>
                <a:cubicBezTo>
                  <a:pt x="16317" y="2105"/>
                  <a:pt x="13555" y="0"/>
                  <a:pt x="10793" y="0"/>
                </a:cubicBezTo>
                <a:close/>
              </a:path>
            </a:pathLst>
          </a:custGeom>
          <a:solidFill>
            <a:srgbClr val="697EB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5F518E-A496-418B-A47E-5875C6A94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670" y="2099091"/>
            <a:ext cx="5075039" cy="1134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Section Title</a:t>
            </a:r>
          </a:p>
          <a:p>
            <a:pPr lvl="1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AACC3B-DB99-44F0-B43B-317F80AA3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3405" y="2004716"/>
            <a:ext cx="1351304" cy="11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9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01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8417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E9766F-1B6E-FD56-95E4-2B2717098326}"/>
              </a:ext>
            </a:extLst>
          </p:cNvPr>
          <p:cNvSpPr/>
          <p:nvPr userDrawn="1"/>
        </p:nvSpPr>
        <p:spPr>
          <a:xfrm>
            <a:off x="3332" y="-9250"/>
            <a:ext cx="9144000" cy="5143139"/>
          </a:xfrm>
          <a:prstGeom prst="rect">
            <a:avLst/>
          </a:prstGeom>
          <a:solidFill>
            <a:srgbClr val="2A36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409"/>
          </a:p>
        </p:txBody>
      </p:sp>
    </p:spTree>
    <p:extLst>
      <p:ext uri="{BB962C8B-B14F-4D97-AF65-F5344CB8AC3E}">
        <p14:creationId xmlns:p14="http://schemas.microsoft.com/office/powerpoint/2010/main" val="4015923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um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D19E7-C732-7154-8305-C3603C072132}"/>
              </a:ext>
            </a:extLst>
          </p:cNvPr>
          <p:cNvSpPr/>
          <p:nvPr userDrawn="1"/>
        </p:nvSpPr>
        <p:spPr>
          <a:xfrm>
            <a:off x="3332" y="-9250"/>
            <a:ext cx="9144000" cy="5143139"/>
          </a:xfrm>
          <a:prstGeom prst="rect">
            <a:avLst/>
          </a:prstGeom>
          <a:solidFill>
            <a:srgbClr val="607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409"/>
          </a:p>
        </p:txBody>
      </p:sp>
    </p:spTree>
    <p:extLst>
      <p:ext uri="{BB962C8B-B14F-4D97-AF65-F5344CB8AC3E}">
        <p14:creationId xmlns:p14="http://schemas.microsoft.com/office/powerpoint/2010/main" val="3760242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E17C733-EC1C-4882-A06B-AEC5173310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1" y="1382207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5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2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1DC7AA0A-3340-6547-9EE9-0E491CEF3A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1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6C5E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2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F37A9EE2-5092-6C4C-8422-BC74D361941F}"/>
              </a:ext>
            </a:extLst>
          </p:cNvPr>
          <p:cNvGrpSpPr/>
          <p:nvPr/>
        </p:nvGrpSpPr>
        <p:grpSpPr>
          <a:xfrm>
            <a:off x="-9023" y="-9024"/>
            <a:ext cx="3573379" cy="604588"/>
            <a:chOff x="-5498597" y="0"/>
            <a:chExt cx="10537300" cy="1961110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32AD2B0B-3C54-4E4C-ACE5-37949C1DB9A5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23E0F6AE-7F30-7847-B845-6FBBCCF4A26D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E5CF637-212B-B64D-8580-C0841512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38" y="136270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A619286-C76E-4AFA-936B-9B55A85DB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2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D48269-4467-4490-B293-247723327D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2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3F4A53B-C4E6-45E8-9F61-CAB03CD48B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956" y="1828800"/>
            <a:ext cx="7702675" cy="254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9083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">
            <a:extLst>
              <a:ext uri="{FF2B5EF4-FFF2-40B4-BE49-F238E27FC236}">
                <a16:creationId xmlns:a16="http://schemas.microsoft.com/office/drawing/2014/main" id="{446BEDDA-817D-E341-A1FA-D21578575C87}"/>
              </a:ext>
            </a:extLst>
          </p:cNvPr>
          <p:cNvGrpSpPr/>
          <p:nvPr/>
        </p:nvGrpSpPr>
        <p:grpSpPr>
          <a:xfrm>
            <a:off x="-9024" y="-9024"/>
            <a:ext cx="3573379" cy="604588"/>
            <a:chOff x="-5498597" y="0"/>
            <a:chExt cx="10537300" cy="1961110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CC3C9B72-1FEE-DE4C-A83E-45E34C8C64B7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48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29DAC804-DC7F-3B45-8541-C31F705573AC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48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A537657-2EBC-CE47-BD89-4B48FD96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37" y="136270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D4DB2581-A775-E744-BDE6-EDEABF3695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8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ED3B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89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2DB0CCE-BFCA-4F03-B4E9-52BB12F2D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1" y="1382207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5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89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D197D05-6B46-44E2-B5CA-441FF7BE26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955" y="1828800"/>
            <a:ext cx="7702675" cy="2547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9CC6195-F08B-40B2-AE65-16728CA44A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3" y="139647"/>
            <a:ext cx="1803077" cy="14518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89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10EEFFF-C229-45DF-BBE7-AE0F5E405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3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89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41461111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F8A9B03-37FA-7E4A-ABF6-674CBA05D1F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5361824" y="743222"/>
            <a:ext cx="3786557" cy="3786557"/>
          </a:xfrm>
          <a:prstGeom prst="flowChartDelay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73BB80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847E6F81-3CAF-C644-A0D4-0091EF3C3672}"/>
              </a:ext>
            </a:extLst>
          </p:cNvPr>
          <p:cNvGrpSpPr/>
          <p:nvPr userDrawn="1"/>
        </p:nvGrpSpPr>
        <p:grpSpPr>
          <a:xfrm>
            <a:off x="-9022" y="-9025"/>
            <a:ext cx="3573379" cy="604588"/>
            <a:chOff x="-5498597" y="0"/>
            <a:chExt cx="10537300" cy="1961110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A18F5F0-37E9-1B45-A85E-AE1CF36E5AD8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31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290CA99D-7E85-B14C-A7A8-7954AD79EACA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31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07FEBB19-A433-A446-8277-A5E4AF20FE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ED3B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1C41502-0338-43F5-86A9-1C838EAAD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92" y="181812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3BB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Click to add Headline 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859D9ED-3743-4568-AD74-DE89728566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2293599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425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AAF7881-DB84-442B-9376-97689F6A9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092" y="2711923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Click to add Body Text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F87E135-7C9C-4D42-AF3F-9A93F3EA5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092" y="310405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100002" indent="-100002">
              <a:buFont typeface="Arial" panose="020B0604020202020204" pitchFamily="34" charset="0"/>
              <a:buChar char="•"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Bullets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01CB3DB-D22F-49E3-89B1-8A47ACB0D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5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3F3A747-B099-4B87-9716-D04228597D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5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77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EE85FD9B-86C7-4371-87E8-59F352317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61776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bg>
      <p:bgPr>
        <a:solidFill>
          <a:srgbClr val="A6C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20801E8-4E05-431B-8543-22E96BC6860E}"/>
              </a:ext>
            </a:extLst>
          </p:cNvPr>
          <p:cNvSpPr/>
          <p:nvPr userDrawn="1"/>
        </p:nvSpPr>
        <p:spPr>
          <a:xfrm>
            <a:off x="6584311" y="-1191"/>
            <a:ext cx="2566843" cy="5145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defTabSz="30953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6C8D533-45D4-48DB-8A50-FE232C596129}"/>
              </a:ext>
            </a:extLst>
          </p:cNvPr>
          <p:cNvSpPr/>
          <p:nvPr userDrawn="1"/>
        </p:nvSpPr>
        <p:spPr>
          <a:xfrm rot="16200000">
            <a:off x="5300221" y="1284318"/>
            <a:ext cx="5135021" cy="257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0793" y="0"/>
                </a:moveTo>
                <a:cubicBezTo>
                  <a:pt x="8031" y="0"/>
                  <a:pt x="5269" y="2105"/>
                  <a:pt x="3161" y="6311"/>
                </a:cubicBezTo>
                <a:cubicBezTo>
                  <a:pt x="1046" y="10532"/>
                  <a:pt x="-7" y="16068"/>
                  <a:pt x="0" y="21600"/>
                </a:cubicBezTo>
                <a:lnTo>
                  <a:pt x="21586" y="21600"/>
                </a:lnTo>
                <a:cubicBezTo>
                  <a:pt x="21593" y="16068"/>
                  <a:pt x="20540" y="10532"/>
                  <a:pt x="18425" y="6311"/>
                </a:cubicBezTo>
                <a:cubicBezTo>
                  <a:pt x="16317" y="2105"/>
                  <a:pt x="13555" y="0"/>
                  <a:pt x="10793" y="0"/>
                </a:cubicBezTo>
                <a:close/>
              </a:path>
            </a:pathLst>
          </a:custGeom>
          <a:solidFill>
            <a:srgbClr val="697EB3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defTabSz="30953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5F518E-A496-418B-A47E-5875C6A94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671" y="2099091"/>
            <a:ext cx="5075039" cy="1134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77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Section Title</a:t>
            </a:r>
          </a:p>
          <a:p>
            <a:pPr lvl="1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AACC3B-DB99-44F0-B43B-317F80AA3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3405" y="2004716"/>
            <a:ext cx="1351304" cy="11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9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77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01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565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29CA93C-495D-43D4-AF2D-13E55B8C53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92" y="181812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97EB3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1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E17C733-EC1C-4882-A06B-AEC5173310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2293599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425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8102130-1AD3-493A-9F36-169757139F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092" y="2711923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Body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950FFCF-9A0E-4AE0-B83E-9A2943AA5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092" y="310405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100010" indent="-100010">
              <a:buFont typeface="Arial" panose="020B0604020202020204" pitchFamily="34" charset="0"/>
              <a:buChar char="•"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Bullets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7EA3854C-8EFC-D44D-B122-E22146CC1C0D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CCD40A45-12D6-8E4F-895F-B7D9F522BCC4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2268ADF4-32AD-284A-A885-8F5320B41964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D6D4563-29F8-594A-9019-27C7E2FCA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2FEEBE-F34E-7948-99EA-90D5975C0D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AF0AD49E-06F5-4444-940C-4D11B87C9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F538E4FE-E7C3-B843-BCD5-D1022F315C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6C5E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91A3A8-6D6F-1641-94B4-F6101DF1BF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5361824" y="743221"/>
            <a:ext cx="3786557" cy="3786557"/>
          </a:xfrm>
          <a:prstGeom prst="flowChartDelay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697EB3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53420833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E17C733-EC1C-4882-A06B-AEC5173310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1382207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5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1DC7AA0A-3340-6547-9EE9-0E491CEF3A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6C5E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F37A9EE2-5092-6C4C-8422-BC74D361941F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32AD2B0B-3C54-4E4C-ACE5-37949C1DB9A5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23E0F6AE-7F30-7847-B845-6FBBCCF4A26D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E5CF637-212B-B64D-8580-C08415127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A619286-C76E-4AFA-936B-9B55A85DB5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D48269-4467-4490-B293-247723327D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3F4A53B-C4E6-45E8-9F61-CAB03CD48B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956" y="1828801"/>
            <a:ext cx="7702675" cy="254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6903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1DC7AA0A-3340-6547-9EE9-0E491CEF3A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6C5E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F37A9EE2-5092-6C4C-8422-BC74D361941F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32AD2B0B-3C54-4E4C-ACE5-37949C1DB9A5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23E0F6AE-7F30-7847-B845-6FBBCCF4A26D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6C5E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E5CF637-212B-B64D-8580-C08415127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5176EB1-40E5-41A5-9F4C-4D726E99F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CEC00F6-290B-4D6A-8691-ACC1DEF86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33243709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697E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">
            <a:extLst>
              <a:ext uri="{FF2B5EF4-FFF2-40B4-BE49-F238E27FC236}">
                <a16:creationId xmlns:a16="http://schemas.microsoft.com/office/drawing/2014/main" id="{9A83ECDB-A18F-46A4-831A-FC0D90E7A0A2}"/>
              </a:ext>
            </a:extLst>
          </p:cNvPr>
          <p:cNvSpPr/>
          <p:nvPr userDrawn="1"/>
        </p:nvSpPr>
        <p:spPr>
          <a:xfrm>
            <a:off x="3167665" y="1862173"/>
            <a:ext cx="1419157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0E1C0755-DDED-4D3B-94EB-1FBE02BD342D}"/>
              </a:ext>
            </a:extLst>
          </p:cNvPr>
          <p:cNvSpPr/>
          <p:nvPr userDrawn="1"/>
        </p:nvSpPr>
        <p:spPr>
          <a:xfrm>
            <a:off x="458358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52533953-60AD-44B1-A5DA-29555E04E79C}"/>
              </a:ext>
            </a:extLst>
          </p:cNvPr>
          <p:cNvSpPr/>
          <p:nvPr userDrawn="1"/>
        </p:nvSpPr>
        <p:spPr>
          <a:xfrm>
            <a:off x="5989716" y="1862173"/>
            <a:ext cx="1419158" cy="1419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B0611F4-5BE4-41A4-8CC2-1AD4BDDDE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3676"/>
          <a:stretch>
            <a:fillRect/>
          </a:stretch>
        </p:blipFill>
        <p:spPr>
          <a:xfrm>
            <a:off x="4852562" y="2544882"/>
            <a:ext cx="906651" cy="2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ntitled-1.png" descr="Untitled-1.png">
            <a:extLst>
              <a:ext uri="{FF2B5EF4-FFF2-40B4-BE49-F238E27FC236}">
                <a16:creationId xmlns:a16="http://schemas.microsoft.com/office/drawing/2014/main" id="{D044E220-B013-42BC-9957-C69F681DF0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7119" y="2270037"/>
            <a:ext cx="1066913" cy="87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0F59CA6A-FD23-432E-B0A2-A0E171795BBF}"/>
              </a:ext>
            </a:extLst>
          </p:cNvPr>
          <p:cNvSpPr/>
          <p:nvPr userDrawn="1"/>
        </p:nvSpPr>
        <p:spPr>
          <a:xfrm>
            <a:off x="7407932" y="1862173"/>
            <a:ext cx="1419157" cy="1419157"/>
          </a:xfrm>
          <a:prstGeom prst="ellipse">
            <a:avLst/>
          </a:prstGeom>
          <a:solidFill>
            <a:srgbClr val="A6C5E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7B29211-5EBE-47D1-9C2E-89B2F0003E54}"/>
              </a:ext>
            </a:extLst>
          </p:cNvPr>
          <p:cNvSpPr/>
          <p:nvPr userDrawn="1"/>
        </p:nvSpPr>
        <p:spPr>
          <a:xfrm>
            <a:off x="-2127" y="1862331"/>
            <a:ext cx="707153" cy="141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3" h="21600" extrusionOk="0">
                <a:moveTo>
                  <a:pt x="0" y="0"/>
                </a:moveTo>
                <a:lnTo>
                  <a:pt x="0" y="21600"/>
                </a:lnTo>
                <a:cubicBezTo>
                  <a:pt x="5030" y="21591"/>
                  <a:pt x="10054" y="20538"/>
                  <a:pt x="13891" y="18438"/>
                </a:cubicBezTo>
                <a:cubicBezTo>
                  <a:pt x="21600" y="14219"/>
                  <a:pt x="21600" y="7380"/>
                  <a:pt x="13891" y="3162"/>
                </a:cubicBezTo>
                <a:cubicBezTo>
                  <a:pt x="10054" y="1062"/>
                  <a:pt x="5030" y="9"/>
                  <a:pt x="0" y="0"/>
                </a:cubicBezTo>
                <a:close/>
              </a:path>
            </a:pathLst>
          </a:custGeom>
          <a:solidFill>
            <a:srgbClr val="A6C5E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F81E2E9C-6615-4B80-9BF3-0BE79C62B5DA}"/>
              </a:ext>
            </a:extLst>
          </p:cNvPr>
          <p:cNvSpPr/>
          <p:nvPr userDrawn="1"/>
        </p:nvSpPr>
        <p:spPr>
          <a:xfrm>
            <a:off x="8085117" y="1862173"/>
            <a:ext cx="1066913" cy="1419157"/>
          </a:xfrm>
          <a:prstGeom prst="rect">
            <a:avLst/>
          </a:prstGeom>
          <a:solidFill>
            <a:srgbClr val="A6C5E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16" name="EN Co-funded by the EU_WHITE.pdf" descr="EN Co-funded by the EU_WHITE.pdf">
            <a:extLst>
              <a:ext uri="{FF2B5EF4-FFF2-40B4-BE49-F238E27FC236}">
                <a16:creationId xmlns:a16="http://schemas.microsoft.com/office/drawing/2014/main" id="{2A03FE6E-DD61-4EBE-B04D-CA7A1878C8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66556" y="2616887"/>
            <a:ext cx="1228991" cy="25784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ubscribe">
            <a:extLst>
              <a:ext uri="{FF2B5EF4-FFF2-40B4-BE49-F238E27FC236}">
                <a16:creationId xmlns:a16="http://schemas.microsoft.com/office/drawing/2014/main" id="{2B5664EE-756D-4817-928B-953E3E13D687}"/>
              </a:ext>
            </a:extLst>
          </p:cNvPr>
          <p:cNvSpPr txBox="1"/>
          <p:nvPr userDrawn="1"/>
        </p:nvSpPr>
        <p:spPr>
          <a:xfrm>
            <a:off x="6356742" y="2248281"/>
            <a:ext cx="687666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  <p:sp>
        <p:nvSpPr>
          <p:cNvPr id="8" name="Follow us">
            <a:extLst>
              <a:ext uri="{FF2B5EF4-FFF2-40B4-BE49-F238E27FC236}">
                <a16:creationId xmlns:a16="http://schemas.microsoft.com/office/drawing/2014/main" id="{3A145373-4699-42A6-A772-22379656FF9F}"/>
              </a:ext>
            </a:extLst>
          </p:cNvPr>
          <p:cNvSpPr txBox="1"/>
          <p:nvPr userDrawn="1"/>
        </p:nvSpPr>
        <p:spPr>
          <a:xfrm>
            <a:off x="4967616" y="2248281"/>
            <a:ext cx="646069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</p:txBody>
      </p:sp>
      <p:pic>
        <p:nvPicPr>
          <p:cNvPr id="15" name="BIC logo_white.png" descr="BIC logo_white.png">
            <a:extLst>
              <a:ext uri="{FF2B5EF4-FFF2-40B4-BE49-F238E27FC236}">
                <a16:creationId xmlns:a16="http://schemas.microsoft.com/office/drawing/2014/main" id="{C9AF7E19-4300-4426-839A-61C64A21E8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66556" y="2198469"/>
            <a:ext cx="1228991" cy="337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info@bbieurope.eu…">
            <a:extLst>
              <a:ext uri="{FF2B5EF4-FFF2-40B4-BE49-F238E27FC236}">
                <a16:creationId xmlns:a16="http://schemas.microsoft.com/office/drawing/2014/main" id="{530A89E4-7152-C840-BC0B-E17968ED4B1D}"/>
              </a:ext>
            </a:extLst>
          </p:cNvPr>
          <p:cNvSpPr txBox="1"/>
          <p:nvPr userDrawn="1"/>
        </p:nvSpPr>
        <p:spPr>
          <a:xfrm>
            <a:off x="3395177" y="2460300"/>
            <a:ext cx="944203" cy="41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/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info@cbe.europa.eu</a:t>
            </a:r>
          </a:p>
          <a:p>
            <a:pPr>
              <a:lnSpc>
                <a:spcPct val="130000"/>
              </a:lnSpc>
              <a:defRPr sz="1700">
                <a:solidFill>
                  <a:srgbClr val="2A3680"/>
                </a:solidFill>
                <a:latin typeface="Oakes Grotesk Regular"/>
                <a:ea typeface="Oakes Grotesk Regular"/>
                <a:cs typeface="Oakes Grotesk Regular"/>
                <a:sym typeface="Oakes Grotesk Regular"/>
              </a:defRPr>
            </a:pPr>
            <a:r>
              <a:rPr kumimoji="0" lang="en-GB" sz="750" b="0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Oakes Grotesk Regular"/>
              </a:rPr>
              <a:t>www.cbe.europa.eu</a:t>
            </a:r>
            <a:endParaRPr sz="750" u="none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Contact us">
            <a:extLst>
              <a:ext uri="{FF2B5EF4-FFF2-40B4-BE49-F238E27FC236}">
                <a16:creationId xmlns:a16="http://schemas.microsoft.com/office/drawing/2014/main" id="{755A867F-C9AA-644D-8D9E-1C8BAF317DAB}"/>
              </a:ext>
            </a:extLst>
          </p:cNvPr>
          <p:cNvSpPr txBox="1"/>
          <p:nvPr userDrawn="1"/>
        </p:nvSpPr>
        <p:spPr>
          <a:xfrm>
            <a:off x="3484256" y="2248281"/>
            <a:ext cx="766044" cy="19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>
              <a:defRPr sz="2700">
                <a:solidFill>
                  <a:srgbClr val="2A3680"/>
                </a:solidFill>
                <a:latin typeface="Oakes Grotesk Bold"/>
                <a:ea typeface="Oakes Grotesk Bold"/>
                <a:cs typeface="Oakes Grotesk Bold"/>
                <a:sym typeface="Oakes Grotesk Bold"/>
              </a:defRPr>
            </a:lvl1pPr>
          </a:lstStyle>
          <a:p>
            <a:r>
              <a:rPr sz="975" dirty="0"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7146A7-9828-4943-816C-8435834937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3705" y="2248282"/>
            <a:ext cx="1653165" cy="6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9558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AE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">
            <a:extLst>
              <a:ext uri="{FF2B5EF4-FFF2-40B4-BE49-F238E27FC236}">
                <a16:creationId xmlns:a16="http://schemas.microsoft.com/office/drawing/2014/main" id="{AA8840C1-FA3A-E442-A269-AC0913500636}"/>
              </a:ext>
            </a:extLst>
          </p:cNvPr>
          <p:cNvSpPr/>
          <p:nvPr userDrawn="1"/>
        </p:nvSpPr>
        <p:spPr>
          <a:xfrm>
            <a:off x="1" y="0"/>
            <a:ext cx="4591079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0" h="21557" extrusionOk="0">
                <a:moveTo>
                  <a:pt x="0" y="0"/>
                </a:moveTo>
                <a:lnTo>
                  <a:pt x="0" y="4107"/>
                </a:lnTo>
                <a:lnTo>
                  <a:pt x="0" y="17451"/>
                </a:lnTo>
                <a:lnTo>
                  <a:pt x="0" y="21558"/>
                </a:lnTo>
                <a:lnTo>
                  <a:pt x="8909" y="21558"/>
                </a:lnTo>
                <a:lnTo>
                  <a:pt x="8909" y="21555"/>
                </a:lnTo>
                <a:cubicBezTo>
                  <a:pt x="11878" y="21579"/>
                  <a:pt x="14855" y="20529"/>
                  <a:pt x="17120" y="18401"/>
                </a:cubicBezTo>
                <a:cubicBezTo>
                  <a:pt x="21600" y="14191"/>
                  <a:pt x="21600" y="7367"/>
                  <a:pt x="17120" y="3157"/>
                </a:cubicBezTo>
                <a:cubicBezTo>
                  <a:pt x="14855" y="1029"/>
                  <a:pt x="11878" y="-21"/>
                  <a:pt x="8909" y="3"/>
                </a:cubicBezTo>
                <a:lnTo>
                  <a:pt x="89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EC5E215-57D6-4C40-805A-381F7DDEF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6" y="361980"/>
            <a:ext cx="1480015" cy="674882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F64D21A-6417-B342-9E3E-1685DBB3E3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12" y="4781522"/>
            <a:ext cx="933424" cy="256935"/>
          </a:xfrm>
          <a:prstGeom prst="rect">
            <a:avLst/>
          </a:prstGeom>
        </p:spPr>
      </p:pic>
      <p:pic>
        <p:nvPicPr>
          <p:cNvPr id="23" name="Picture 2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6AC375EC-35F0-904D-AC9A-6D64D083A0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2" y="4815342"/>
            <a:ext cx="933424" cy="195112"/>
          </a:xfrm>
          <a:prstGeom prst="rect">
            <a:avLst/>
          </a:prstGeom>
        </p:spPr>
      </p:pic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2AA3E38-08ED-5F4E-9A4B-EF2DA339ED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4600137" y="-10965"/>
            <a:ext cx="4553050" cy="5166660"/>
          </a:xfrm>
          <a:custGeom>
            <a:avLst/>
            <a:gdLst>
              <a:gd name="connsiteX0" fmla="*/ 0 w 13745242"/>
              <a:gd name="connsiteY0" fmla="*/ 0 h 13745242"/>
              <a:gd name="connsiteX1" fmla="*/ 6872621 w 13745242"/>
              <a:gd name="connsiteY1" fmla="*/ 0 h 13745242"/>
              <a:gd name="connsiteX2" fmla="*/ 13745242 w 13745242"/>
              <a:gd name="connsiteY2" fmla="*/ 6872621 h 13745242"/>
              <a:gd name="connsiteX3" fmla="*/ 6872621 w 13745242"/>
              <a:gd name="connsiteY3" fmla="*/ 13745242 h 13745242"/>
              <a:gd name="connsiteX4" fmla="*/ 0 w 13745242"/>
              <a:gd name="connsiteY4" fmla="*/ 13745242 h 13745242"/>
              <a:gd name="connsiteX5" fmla="*/ 0 w 13745242"/>
              <a:gd name="connsiteY5" fmla="*/ 0 h 13745242"/>
              <a:gd name="connsiteX0" fmla="*/ 1443789 w 13745242"/>
              <a:gd name="connsiteY0" fmla="*/ 0 h 13865558"/>
              <a:gd name="connsiteX1" fmla="*/ 6872621 w 13745242"/>
              <a:gd name="connsiteY1" fmla="*/ 120316 h 13865558"/>
              <a:gd name="connsiteX2" fmla="*/ 13745242 w 13745242"/>
              <a:gd name="connsiteY2" fmla="*/ 6992937 h 13865558"/>
              <a:gd name="connsiteX3" fmla="*/ 6872621 w 13745242"/>
              <a:gd name="connsiteY3" fmla="*/ 13865558 h 13865558"/>
              <a:gd name="connsiteX4" fmla="*/ 0 w 13745242"/>
              <a:gd name="connsiteY4" fmla="*/ 13865558 h 13865558"/>
              <a:gd name="connsiteX5" fmla="*/ 1443789 w 13745242"/>
              <a:gd name="connsiteY5" fmla="*/ 0 h 13865558"/>
              <a:gd name="connsiteX0" fmla="*/ 0 w 12301453"/>
              <a:gd name="connsiteY0" fmla="*/ 0 h 14034000"/>
              <a:gd name="connsiteX1" fmla="*/ 5428832 w 12301453"/>
              <a:gd name="connsiteY1" fmla="*/ 120316 h 14034000"/>
              <a:gd name="connsiteX2" fmla="*/ 12301453 w 12301453"/>
              <a:gd name="connsiteY2" fmla="*/ 6992937 h 14034000"/>
              <a:gd name="connsiteX3" fmla="*/ 5428832 w 12301453"/>
              <a:gd name="connsiteY3" fmla="*/ 13865558 h 14034000"/>
              <a:gd name="connsiteX4" fmla="*/ 24063 w 12301453"/>
              <a:gd name="connsiteY4" fmla="*/ 14034000 h 14034000"/>
              <a:gd name="connsiteX5" fmla="*/ 0 w 12301453"/>
              <a:gd name="connsiteY5" fmla="*/ 0 h 14034000"/>
              <a:gd name="connsiteX0" fmla="*/ 72189 w 12277390"/>
              <a:gd name="connsiteY0" fmla="*/ 0 h 13937748"/>
              <a:gd name="connsiteX1" fmla="*/ 5404769 w 12277390"/>
              <a:gd name="connsiteY1" fmla="*/ 24064 h 13937748"/>
              <a:gd name="connsiteX2" fmla="*/ 12277390 w 12277390"/>
              <a:gd name="connsiteY2" fmla="*/ 6896685 h 13937748"/>
              <a:gd name="connsiteX3" fmla="*/ 5404769 w 12277390"/>
              <a:gd name="connsiteY3" fmla="*/ 13769306 h 13937748"/>
              <a:gd name="connsiteX4" fmla="*/ 0 w 12277390"/>
              <a:gd name="connsiteY4" fmla="*/ 13937748 h 13937748"/>
              <a:gd name="connsiteX5" fmla="*/ 72189 w 12277390"/>
              <a:gd name="connsiteY5" fmla="*/ 0 h 13937748"/>
              <a:gd name="connsiteX0" fmla="*/ 158686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58686 w 12277390"/>
              <a:gd name="connsiteY5" fmla="*/ 649 h 13913684"/>
              <a:gd name="connsiteX0" fmla="*/ 146330 w 12277390"/>
              <a:gd name="connsiteY0" fmla="*/ 649 h 13913684"/>
              <a:gd name="connsiteX1" fmla="*/ 5404769 w 12277390"/>
              <a:gd name="connsiteY1" fmla="*/ 0 h 13913684"/>
              <a:gd name="connsiteX2" fmla="*/ 12277390 w 12277390"/>
              <a:gd name="connsiteY2" fmla="*/ 6872621 h 13913684"/>
              <a:gd name="connsiteX3" fmla="*/ 5404769 w 12277390"/>
              <a:gd name="connsiteY3" fmla="*/ 13745242 h 13913684"/>
              <a:gd name="connsiteX4" fmla="*/ 0 w 12277390"/>
              <a:gd name="connsiteY4" fmla="*/ 13913684 h 13913684"/>
              <a:gd name="connsiteX5" fmla="*/ 146330 w 12277390"/>
              <a:gd name="connsiteY5" fmla="*/ 649 h 13913684"/>
              <a:gd name="connsiteX0" fmla="*/ 10406 w 12141466"/>
              <a:gd name="connsiteY0" fmla="*/ 649 h 13777760"/>
              <a:gd name="connsiteX1" fmla="*/ 5268845 w 12141466"/>
              <a:gd name="connsiteY1" fmla="*/ 0 h 13777760"/>
              <a:gd name="connsiteX2" fmla="*/ 12141466 w 12141466"/>
              <a:gd name="connsiteY2" fmla="*/ 6872621 h 13777760"/>
              <a:gd name="connsiteX3" fmla="*/ 5268845 w 12141466"/>
              <a:gd name="connsiteY3" fmla="*/ 13745242 h 13777760"/>
              <a:gd name="connsiteX4" fmla="*/ 0 w 12141466"/>
              <a:gd name="connsiteY4" fmla="*/ 13777760 h 13777760"/>
              <a:gd name="connsiteX5" fmla="*/ 10406 w 12141466"/>
              <a:gd name="connsiteY5" fmla="*/ 649 h 137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1466" h="13777760">
                <a:moveTo>
                  <a:pt x="10406" y="649"/>
                </a:moveTo>
                <a:lnTo>
                  <a:pt x="5268845" y="0"/>
                </a:lnTo>
                <a:cubicBezTo>
                  <a:pt x="9064489" y="0"/>
                  <a:pt x="12141466" y="3076977"/>
                  <a:pt x="12141466" y="6872621"/>
                </a:cubicBezTo>
                <a:cubicBezTo>
                  <a:pt x="12141466" y="10668265"/>
                  <a:pt x="9064489" y="13745242"/>
                  <a:pt x="5268845" y="13745242"/>
                </a:cubicBezTo>
                <a:lnTo>
                  <a:pt x="0" y="13777760"/>
                </a:lnTo>
                <a:cubicBezTo>
                  <a:pt x="3469" y="9185390"/>
                  <a:pt x="6937" y="4593019"/>
                  <a:pt x="10406" y="649"/>
                </a:cubicBezTo>
                <a:close/>
              </a:path>
            </a:pathLst>
          </a:custGeom>
          <a:ln>
            <a:noFill/>
          </a:ln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73BB80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FF9EC0-9D46-453F-A047-92F470CDE3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551" y="4106639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200" b="0" i="0" u="none" strike="noStrike" cap="none" spc="0" baseline="0" dirty="0" smtClean="0">
                <a:solidFill>
                  <a:srgbClr val="73BB8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6C65FE1-081A-42A8-A2FE-8FFB82C29F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551" y="4340202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73BB8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EDE3EB2-FC8C-40C9-87D0-527C4EB7A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51" y="4580910"/>
            <a:ext cx="1895312" cy="22247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050" b="0" i="0" u="none" strike="noStrike" cap="none" spc="0" baseline="0" dirty="0" smtClean="0">
                <a:solidFill>
                  <a:srgbClr val="73BB8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5F4FC7-5529-485C-936C-8ECBC7696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7868" y="2004715"/>
            <a:ext cx="3759796" cy="1360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75">
                <a:solidFill>
                  <a:srgbClr val="73BB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rgbClr val="697E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187794020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rgbClr val="AE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20801E8-4E05-431B-8543-22E96BC6860E}"/>
              </a:ext>
            </a:extLst>
          </p:cNvPr>
          <p:cNvSpPr/>
          <p:nvPr userDrawn="1"/>
        </p:nvSpPr>
        <p:spPr>
          <a:xfrm>
            <a:off x="6584310" y="-1191"/>
            <a:ext cx="2566843" cy="5145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6C8D533-45D4-48DB-8A50-FE232C596129}"/>
              </a:ext>
            </a:extLst>
          </p:cNvPr>
          <p:cNvSpPr/>
          <p:nvPr userDrawn="1"/>
        </p:nvSpPr>
        <p:spPr>
          <a:xfrm rot="16200000">
            <a:off x="5300220" y="1284318"/>
            <a:ext cx="5135021" cy="257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0793" y="0"/>
                </a:moveTo>
                <a:cubicBezTo>
                  <a:pt x="8031" y="0"/>
                  <a:pt x="5269" y="2105"/>
                  <a:pt x="3161" y="6311"/>
                </a:cubicBezTo>
                <a:cubicBezTo>
                  <a:pt x="1046" y="10532"/>
                  <a:pt x="-7" y="16068"/>
                  <a:pt x="0" y="21600"/>
                </a:cubicBezTo>
                <a:lnTo>
                  <a:pt x="21586" y="21600"/>
                </a:lnTo>
                <a:cubicBezTo>
                  <a:pt x="21593" y="16068"/>
                  <a:pt x="20540" y="10532"/>
                  <a:pt x="18425" y="6311"/>
                </a:cubicBezTo>
                <a:cubicBezTo>
                  <a:pt x="16317" y="2105"/>
                  <a:pt x="13555" y="0"/>
                  <a:pt x="10793" y="0"/>
                </a:cubicBezTo>
                <a:close/>
              </a:path>
            </a:pathLst>
          </a:custGeom>
          <a:solidFill>
            <a:srgbClr val="73BB8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C9FFCE-1164-4219-9216-8E1685D6E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670" y="2099091"/>
            <a:ext cx="5075039" cy="1134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Insert Section Title</a:t>
            </a:r>
          </a:p>
          <a:p>
            <a:pPr lvl="1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7420B0-81F2-4808-9685-A83F3EB4C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3405" y="2004716"/>
            <a:ext cx="1351304" cy="113407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93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594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01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40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F8A9B03-37FA-7E4A-ABF6-674CBA05D1F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5361824" y="743221"/>
            <a:ext cx="3786557" cy="3786557"/>
          </a:xfrm>
          <a:prstGeom prst="flowChartDelay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b="1" i="0">
                <a:solidFill>
                  <a:srgbClr val="73BB80"/>
                </a:solidFill>
                <a:latin typeface="Oakes Grotesk" pitchFamily="2" charset="0"/>
              </a:defRPr>
            </a:lvl1pPr>
          </a:lstStyle>
          <a:p>
            <a:r>
              <a:rPr lang="en-PT"/>
              <a:t>Click to insert picture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847E6F81-3CAF-C644-A0D4-0091EF3C3672}"/>
              </a:ext>
            </a:extLst>
          </p:cNvPr>
          <p:cNvGrpSpPr/>
          <p:nvPr userDrawn="1"/>
        </p:nvGrpSpPr>
        <p:grpSpPr>
          <a:xfrm>
            <a:off x="-9023" y="-9025"/>
            <a:ext cx="3573379" cy="604588"/>
            <a:chOff x="-5498597" y="0"/>
            <a:chExt cx="10537300" cy="1961110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A18F5F0-37E9-1B45-A85E-AE1CF36E5AD8}"/>
                </a:ext>
              </a:extLst>
            </p:cNvPr>
            <p:cNvSpPr/>
            <p:nvPr/>
          </p:nvSpPr>
          <p:spPr>
            <a:xfrm>
              <a:off x="3497982" y="0"/>
              <a:ext cx="1540721" cy="1961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557" extrusionOk="0">
                  <a:moveTo>
                    <a:pt x="0" y="0"/>
                  </a:moveTo>
                  <a:lnTo>
                    <a:pt x="0" y="4107"/>
                  </a:lnTo>
                  <a:lnTo>
                    <a:pt x="0" y="17451"/>
                  </a:lnTo>
                  <a:lnTo>
                    <a:pt x="0" y="21558"/>
                  </a:lnTo>
                  <a:lnTo>
                    <a:pt x="8909" y="21558"/>
                  </a:lnTo>
                  <a:lnTo>
                    <a:pt x="8909" y="21555"/>
                  </a:lnTo>
                  <a:cubicBezTo>
                    <a:pt x="11878" y="21579"/>
                    <a:pt x="14855" y="20529"/>
                    <a:pt x="17120" y="18401"/>
                  </a:cubicBezTo>
                  <a:cubicBezTo>
                    <a:pt x="21600" y="14191"/>
                    <a:pt x="21600" y="7367"/>
                    <a:pt x="17120" y="3157"/>
                  </a:cubicBezTo>
                  <a:cubicBezTo>
                    <a:pt x="14855" y="1029"/>
                    <a:pt x="11878" y="-21"/>
                    <a:pt x="8909" y="3"/>
                  </a:cubicBezTo>
                  <a:lnTo>
                    <a:pt x="8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290CA99D-7E85-B14C-A7A8-7954AD79EACA}"/>
                </a:ext>
              </a:extLst>
            </p:cNvPr>
            <p:cNvSpPr/>
            <p:nvPr/>
          </p:nvSpPr>
          <p:spPr>
            <a:xfrm>
              <a:off x="-5498597" y="0"/>
              <a:ext cx="9006472" cy="1961110"/>
            </a:xfrm>
            <a:prstGeom prst="rect">
              <a:avLst/>
            </a:prstGeom>
            <a:solidFill>
              <a:srgbClr val="AED3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09555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dirty="0"/>
            </a:p>
          </p:txBody>
        </p:sp>
      </p:grp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07FEBB19-A433-A446-8277-A5E4AF20FE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319" y="4810230"/>
            <a:ext cx="288123" cy="1785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AED3B5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1C41502-0338-43F5-86A9-1C838EAADD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92" y="181812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3BB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1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859D9ED-3743-4568-AD74-DE89728566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092" y="2293599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425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Headline 2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AAF7881-DB84-442B-9376-97689F6A9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092" y="2711923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add Body Text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F87E135-7C9C-4D42-AF3F-9A93F3EA5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092" y="3104054"/>
            <a:ext cx="3427070" cy="3429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100010" indent="-100010">
              <a:buFont typeface="Arial" panose="020B0604020202020204" pitchFamily="34" charset="0"/>
              <a:buChar char="•"/>
              <a:def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Regular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Bullets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01CB3DB-D22F-49E3-89B1-8A47ACB0D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454" y="139647"/>
            <a:ext cx="1803077" cy="14518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kumimoji="0" lang="en-US" sz="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Presentation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3F3A747-B099-4B87-9716-D04228597D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3044" y="300203"/>
            <a:ext cx="1803077" cy="1653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kumimoji="0" lang="en-US" sz="825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228594" indent="0">
              <a:buNone/>
              <a:defRPr/>
            </a:lvl2pPr>
          </a:lstStyle>
          <a:p>
            <a:pPr lvl="0"/>
            <a:r>
              <a:rPr lang="en-US"/>
              <a:t>Click to edit Title of Section</a:t>
            </a:r>
          </a:p>
        </p:txBody>
      </p:sp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EE85FD9B-86C7-4371-87E8-59F352317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38" y="136271"/>
            <a:ext cx="820235" cy="3211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76888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0" r:id="rId3"/>
    <p:sldLayoutId id="2147483662" r:id="rId4"/>
    <p:sldLayoutId id="2147483665" r:id="rId5"/>
    <p:sldLayoutId id="2147483652" r:id="rId6"/>
    <p:sldLayoutId id="2147483653" r:id="rId7"/>
    <p:sldLayoutId id="2147483654" r:id="rId8"/>
    <p:sldLayoutId id="2147483655" r:id="rId9"/>
    <p:sldLayoutId id="2147483663" r:id="rId10"/>
    <p:sldLayoutId id="2147483666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7" r:id="rId17"/>
    <p:sldLayoutId id="2147483660" r:id="rId18"/>
    <p:sldLayoutId id="2147483678" r:id="rId19"/>
  </p:sldLayoutIdLst>
  <p:transition spd="med"/>
  <p:txStyles>
    <p:titleStyle>
      <a:lvl1pPr marL="0" marR="0" indent="0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46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892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37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783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28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675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20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566" algn="l" defTabSz="9143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88" b="1" i="0" u="none" strike="noStrike" cap="none" spc="-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594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57189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783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14378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42972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71566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00160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28754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57348" marR="0" indent="-228594" algn="l" defTabSz="914354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46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892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37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783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28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675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20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566" algn="ctr" defTabSz="2190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1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vironment.ec.europa.eu/publications/bioeconomy-strategy_en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sv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9.svg"/><Relationship Id="rId4" Type="http://schemas.openxmlformats.org/officeDocument/2006/relationships/image" Target="../media/image37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emf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656762-8B2F-41AF-911C-BA2349591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554" y="3924633"/>
            <a:ext cx="4109875" cy="54622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rgbClr val="00B050"/>
                </a:solidFill>
              </a:rPr>
              <a:t>Virginia Puzzolo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rgbClr val="00B050"/>
                </a:solidFill>
              </a:rPr>
              <a:t>Head of Programme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F0571-3E49-4F6B-A0BA-A58E7458DB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554" y="4490650"/>
            <a:ext cx="1895312" cy="222474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11 December 2025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CB2215-A40A-4B9E-9B87-47EC22DFE4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554" y="4804947"/>
            <a:ext cx="2623377" cy="222474"/>
          </a:xfrm>
        </p:spPr>
        <p:txBody>
          <a:bodyPr/>
          <a:lstStyle/>
          <a:p>
            <a:r>
              <a:rPr lang="it-IT" dirty="0">
                <a:solidFill>
                  <a:srgbClr val="00B050"/>
                </a:solidFill>
              </a:rPr>
              <a:t>Bioeconomia circolare il ruolo delle catene del valore per le filiere locali</a:t>
            </a:r>
            <a:r>
              <a:rPr lang="en-IE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AC9C2-845E-4730-ACB6-DD13CE7E2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5518" y="1413262"/>
            <a:ext cx="4302265" cy="1360490"/>
          </a:xfrm>
        </p:spPr>
        <p:txBody>
          <a:bodyPr/>
          <a:lstStyle/>
          <a:p>
            <a:r>
              <a:rPr lang="it-IT" sz="3200" b="1" dirty="0">
                <a:solidFill>
                  <a:srgbClr val="2A3680"/>
                </a:solidFill>
              </a:rPr>
              <a:t>La CBE JU:                    la bioeconomia europea dal laboratorio alle bioraffinerie</a:t>
            </a:r>
            <a:endParaRPr lang="en-US" sz="3200" b="1" dirty="0">
              <a:solidFill>
                <a:srgbClr val="2A3680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069986-D8A6-5D28-F115-2A5E04A68A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2" descr="A field of corn and silos&#10;&#10;AI-generated content may be incorrect.">
            <a:extLst>
              <a:ext uri="{FF2B5EF4-FFF2-40B4-BE49-F238E27FC236}">
                <a16:creationId xmlns:a16="http://schemas.microsoft.com/office/drawing/2014/main" id="{054AF465-92B3-423E-3214-4D00F4DB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37" y="0"/>
            <a:ext cx="45386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1281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green circles and text&#10;&#10;AI-generated content may be incorrect.">
            <a:extLst>
              <a:ext uri="{FF2B5EF4-FFF2-40B4-BE49-F238E27FC236}">
                <a16:creationId xmlns:a16="http://schemas.microsoft.com/office/drawing/2014/main" id="{CF455870-0E17-3D79-9A16-72770AE2F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54" y="-49250"/>
            <a:ext cx="9233154" cy="51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999EEF-BCA6-0FFB-3D11-2F7EBCB25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" y="0"/>
            <a:ext cx="9125494" cy="5153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8ED841-33E5-C0A4-017C-65AFD098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45" y="2389468"/>
            <a:ext cx="1710688" cy="103129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F6AE8-280E-ECBD-A446-8AA6FAA6302A}"/>
              </a:ext>
            </a:extLst>
          </p:cNvPr>
          <p:cNvSpPr txBox="1"/>
          <p:nvPr/>
        </p:nvSpPr>
        <p:spPr>
          <a:xfrm>
            <a:off x="3881425" y="2103738"/>
            <a:ext cx="3987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Open Sans" panose="020B0606030504020204"/>
              </a:rPr>
              <a:t>AFTERBIOCHEM, France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36E2D-C296-2848-75C9-E7C9DEAA7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99" y="3998915"/>
            <a:ext cx="1614041" cy="1076027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D9C95-F4B5-F900-203F-E7961E9CE3D0}"/>
              </a:ext>
            </a:extLst>
          </p:cNvPr>
          <p:cNvSpPr txBox="1"/>
          <p:nvPr/>
        </p:nvSpPr>
        <p:spPr>
          <a:xfrm>
            <a:off x="4997900" y="3651663"/>
            <a:ext cx="1883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Open Sans" panose="020B0606030504020204"/>
              </a:rPr>
              <a:t>FIRST2RUN, Italy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4F7C5-9464-D1B4-3C51-C71CB4D0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018" y="1711881"/>
            <a:ext cx="1737592" cy="108089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E80C3-FAEB-4C27-003C-9C07ADE9D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979" y="685981"/>
            <a:ext cx="1810657" cy="120575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643D93-176C-7396-8494-90263A87D811}"/>
              </a:ext>
            </a:extLst>
          </p:cNvPr>
          <p:cNvSpPr txBox="1"/>
          <p:nvPr/>
        </p:nvSpPr>
        <p:spPr>
          <a:xfrm>
            <a:off x="5773089" y="283904"/>
            <a:ext cx="32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Open Sans" panose="020B0606030504020204"/>
              </a:rPr>
              <a:t>SWEETWOODS, Estonia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408D16-EEB6-16D5-F145-E63991247734}"/>
              </a:ext>
            </a:extLst>
          </p:cNvPr>
          <p:cNvSpPr txBox="1"/>
          <p:nvPr/>
        </p:nvSpPr>
        <p:spPr>
          <a:xfrm>
            <a:off x="2358374" y="1192102"/>
            <a:ext cx="215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Open Sans" panose="020B0606030504020204"/>
              </a:rPr>
              <a:t>PLENITUDE, </a:t>
            </a:r>
          </a:p>
          <a:p>
            <a:r>
              <a:rPr lang="en-GB" sz="1400" b="1" dirty="0">
                <a:solidFill>
                  <a:srgbClr val="002060"/>
                </a:solidFill>
                <a:latin typeface="Open Sans" panose="020B0606030504020204"/>
              </a:rPr>
              <a:t>the Netherlands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EB5D25-C134-2228-6B0A-67081A751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63" y="3275289"/>
            <a:ext cx="1715755" cy="106052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3FA4DC-0755-0880-28C2-FED5FD2DDC2C}"/>
              </a:ext>
            </a:extLst>
          </p:cNvPr>
          <p:cNvSpPr txBox="1"/>
          <p:nvPr/>
        </p:nvSpPr>
        <p:spPr>
          <a:xfrm>
            <a:off x="529995" y="2742964"/>
            <a:ext cx="23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Open Sans" panose="020B0606030504020204"/>
              </a:rPr>
              <a:t>CIRCULAR-BIOCARBON, Spain &amp; Italy </a:t>
            </a:r>
          </a:p>
        </p:txBody>
      </p:sp>
    </p:spTree>
    <p:extLst>
      <p:ext uri="{BB962C8B-B14F-4D97-AF65-F5344CB8AC3E}">
        <p14:creationId xmlns:p14="http://schemas.microsoft.com/office/powerpoint/2010/main" val="198259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BED67DBE-0E27-C15C-AFED-ECE6446A96B4}"/>
              </a:ext>
            </a:extLst>
          </p:cNvPr>
          <p:cNvSpPr/>
          <p:nvPr/>
        </p:nvSpPr>
        <p:spPr>
          <a:xfrm>
            <a:off x="0" y="1038448"/>
            <a:ext cx="9144000" cy="4105052"/>
          </a:xfrm>
          <a:custGeom>
            <a:avLst/>
            <a:gdLst/>
            <a:ahLst/>
            <a:cxnLst/>
            <a:rect l="l" t="t" r="r" b="b"/>
            <a:pathLst>
              <a:path w="17698720" h="8674100">
                <a:moveTo>
                  <a:pt x="10082295" y="444500"/>
                </a:moveTo>
                <a:lnTo>
                  <a:pt x="7601117" y="444500"/>
                </a:lnTo>
                <a:lnTo>
                  <a:pt x="6796952" y="596900"/>
                </a:lnTo>
                <a:lnTo>
                  <a:pt x="6731124" y="622300"/>
                </a:lnTo>
                <a:lnTo>
                  <a:pt x="6600046" y="647700"/>
                </a:lnTo>
                <a:lnTo>
                  <a:pt x="6534800" y="673100"/>
                </a:lnTo>
                <a:lnTo>
                  <a:pt x="6404904" y="698500"/>
                </a:lnTo>
                <a:lnTo>
                  <a:pt x="6340258" y="723900"/>
                </a:lnTo>
                <a:lnTo>
                  <a:pt x="6275816" y="736600"/>
                </a:lnTo>
                <a:lnTo>
                  <a:pt x="6211581" y="762000"/>
                </a:lnTo>
                <a:lnTo>
                  <a:pt x="6147553" y="774700"/>
                </a:lnTo>
                <a:lnTo>
                  <a:pt x="6020131" y="825500"/>
                </a:lnTo>
                <a:lnTo>
                  <a:pt x="5956741" y="838200"/>
                </a:lnTo>
                <a:lnTo>
                  <a:pt x="5643073" y="965200"/>
                </a:lnTo>
                <a:lnTo>
                  <a:pt x="5581011" y="977900"/>
                </a:lnTo>
                <a:lnTo>
                  <a:pt x="5335069" y="1079500"/>
                </a:lnTo>
                <a:lnTo>
                  <a:pt x="5274170" y="1117600"/>
                </a:lnTo>
                <a:lnTo>
                  <a:pt x="5032982" y="1219200"/>
                </a:lnTo>
                <a:lnTo>
                  <a:pt x="4973297" y="1257300"/>
                </a:lnTo>
                <a:lnTo>
                  <a:pt x="4854675" y="1308100"/>
                </a:lnTo>
                <a:lnTo>
                  <a:pt x="4795743" y="1346200"/>
                </a:lnTo>
                <a:lnTo>
                  <a:pt x="4678646" y="1397000"/>
                </a:lnTo>
                <a:lnTo>
                  <a:pt x="4620484" y="1435100"/>
                </a:lnTo>
                <a:lnTo>
                  <a:pt x="4562584" y="1460500"/>
                </a:lnTo>
                <a:lnTo>
                  <a:pt x="4504948" y="1498600"/>
                </a:lnTo>
                <a:lnTo>
                  <a:pt x="4447576" y="1524000"/>
                </a:lnTo>
                <a:lnTo>
                  <a:pt x="4333636" y="1600200"/>
                </a:lnTo>
                <a:lnTo>
                  <a:pt x="4277072" y="1625600"/>
                </a:lnTo>
                <a:lnTo>
                  <a:pt x="4109028" y="1739900"/>
                </a:lnTo>
                <a:lnTo>
                  <a:pt x="4053569" y="1765300"/>
                </a:lnTo>
                <a:lnTo>
                  <a:pt x="3834570" y="1917700"/>
                </a:lnTo>
                <a:lnTo>
                  <a:pt x="3567351" y="2108200"/>
                </a:lnTo>
                <a:lnTo>
                  <a:pt x="3358960" y="2260600"/>
                </a:lnTo>
                <a:lnTo>
                  <a:pt x="3307627" y="2311400"/>
                </a:lnTo>
                <a:lnTo>
                  <a:pt x="3155495" y="2425700"/>
                </a:lnTo>
                <a:lnTo>
                  <a:pt x="3105414" y="2476500"/>
                </a:lnTo>
                <a:lnTo>
                  <a:pt x="3055651" y="2514600"/>
                </a:lnTo>
                <a:lnTo>
                  <a:pt x="3006208" y="2565400"/>
                </a:lnTo>
                <a:lnTo>
                  <a:pt x="2908290" y="2641600"/>
                </a:lnTo>
                <a:lnTo>
                  <a:pt x="2859820" y="2692400"/>
                </a:lnTo>
                <a:lnTo>
                  <a:pt x="2811677" y="2730500"/>
                </a:lnTo>
                <a:lnTo>
                  <a:pt x="2763865" y="2781300"/>
                </a:lnTo>
                <a:lnTo>
                  <a:pt x="2716386" y="2819400"/>
                </a:lnTo>
                <a:lnTo>
                  <a:pt x="2622432" y="2921000"/>
                </a:lnTo>
                <a:lnTo>
                  <a:pt x="2575961" y="2959100"/>
                </a:lnTo>
                <a:lnTo>
                  <a:pt x="2484043" y="3060700"/>
                </a:lnTo>
                <a:lnTo>
                  <a:pt x="2438600" y="3098800"/>
                </a:lnTo>
                <a:lnTo>
                  <a:pt x="2348756" y="3200400"/>
                </a:lnTo>
                <a:lnTo>
                  <a:pt x="2260314" y="3302000"/>
                </a:lnTo>
                <a:lnTo>
                  <a:pt x="2216624" y="3340100"/>
                </a:lnTo>
                <a:lnTo>
                  <a:pt x="2130316" y="3441700"/>
                </a:lnTo>
                <a:lnTo>
                  <a:pt x="2087703" y="3492500"/>
                </a:lnTo>
                <a:lnTo>
                  <a:pt x="2045452" y="3543300"/>
                </a:lnTo>
                <a:lnTo>
                  <a:pt x="2003566" y="3594100"/>
                </a:lnTo>
                <a:lnTo>
                  <a:pt x="1962047" y="3644900"/>
                </a:lnTo>
                <a:lnTo>
                  <a:pt x="1920897" y="3695700"/>
                </a:lnTo>
                <a:lnTo>
                  <a:pt x="1880118" y="3746500"/>
                </a:lnTo>
                <a:lnTo>
                  <a:pt x="1839712" y="3797300"/>
                </a:lnTo>
                <a:lnTo>
                  <a:pt x="1799681" y="3848100"/>
                </a:lnTo>
                <a:lnTo>
                  <a:pt x="1760027" y="3898900"/>
                </a:lnTo>
                <a:lnTo>
                  <a:pt x="1720752" y="3949700"/>
                </a:lnTo>
                <a:lnTo>
                  <a:pt x="1681858" y="4013200"/>
                </a:lnTo>
                <a:lnTo>
                  <a:pt x="1643348" y="4064000"/>
                </a:lnTo>
                <a:lnTo>
                  <a:pt x="1605222" y="4114800"/>
                </a:lnTo>
                <a:lnTo>
                  <a:pt x="1567484" y="4165600"/>
                </a:lnTo>
                <a:lnTo>
                  <a:pt x="1530135" y="4229100"/>
                </a:lnTo>
                <a:lnTo>
                  <a:pt x="1493178" y="4279900"/>
                </a:lnTo>
                <a:lnTo>
                  <a:pt x="1456614" y="4330700"/>
                </a:lnTo>
                <a:lnTo>
                  <a:pt x="1420445" y="4381500"/>
                </a:lnTo>
                <a:lnTo>
                  <a:pt x="1384674" y="4445000"/>
                </a:lnTo>
                <a:lnTo>
                  <a:pt x="1349302" y="4495800"/>
                </a:lnTo>
                <a:lnTo>
                  <a:pt x="1314332" y="4559300"/>
                </a:lnTo>
                <a:lnTo>
                  <a:pt x="1279765" y="4610100"/>
                </a:lnTo>
                <a:lnTo>
                  <a:pt x="1245604" y="4660900"/>
                </a:lnTo>
                <a:lnTo>
                  <a:pt x="1211850" y="4724400"/>
                </a:lnTo>
                <a:lnTo>
                  <a:pt x="1178506" y="4775200"/>
                </a:lnTo>
                <a:lnTo>
                  <a:pt x="1145574" y="4838700"/>
                </a:lnTo>
                <a:lnTo>
                  <a:pt x="1113055" y="4889500"/>
                </a:lnTo>
                <a:lnTo>
                  <a:pt x="1080952" y="4953000"/>
                </a:lnTo>
                <a:lnTo>
                  <a:pt x="1049267" y="5003800"/>
                </a:lnTo>
                <a:lnTo>
                  <a:pt x="1018002" y="5067300"/>
                </a:lnTo>
                <a:lnTo>
                  <a:pt x="987158" y="5130800"/>
                </a:lnTo>
                <a:lnTo>
                  <a:pt x="956738" y="5181600"/>
                </a:lnTo>
                <a:lnTo>
                  <a:pt x="926745" y="5245100"/>
                </a:lnTo>
                <a:lnTo>
                  <a:pt x="897179" y="5308600"/>
                </a:lnTo>
                <a:lnTo>
                  <a:pt x="868043" y="5359400"/>
                </a:lnTo>
                <a:lnTo>
                  <a:pt x="839339" y="5422900"/>
                </a:lnTo>
                <a:lnTo>
                  <a:pt x="811070" y="5486400"/>
                </a:lnTo>
                <a:lnTo>
                  <a:pt x="783236" y="5537200"/>
                </a:lnTo>
                <a:lnTo>
                  <a:pt x="755840" y="5600700"/>
                </a:lnTo>
                <a:lnTo>
                  <a:pt x="728885" y="5664200"/>
                </a:lnTo>
                <a:lnTo>
                  <a:pt x="702372" y="5727700"/>
                </a:lnTo>
                <a:lnTo>
                  <a:pt x="676303" y="5791200"/>
                </a:lnTo>
                <a:lnTo>
                  <a:pt x="650680" y="5842000"/>
                </a:lnTo>
                <a:lnTo>
                  <a:pt x="625506" y="5905500"/>
                </a:lnTo>
                <a:lnTo>
                  <a:pt x="600782" y="5969000"/>
                </a:lnTo>
                <a:lnTo>
                  <a:pt x="576510" y="6032500"/>
                </a:lnTo>
                <a:lnTo>
                  <a:pt x="552693" y="6096000"/>
                </a:lnTo>
                <a:lnTo>
                  <a:pt x="529332" y="6159500"/>
                </a:lnTo>
                <a:lnTo>
                  <a:pt x="506429" y="6223000"/>
                </a:lnTo>
                <a:lnTo>
                  <a:pt x="483987" y="6286500"/>
                </a:lnTo>
                <a:lnTo>
                  <a:pt x="462008" y="6350000"/>
                </a:lnTo>
                <a:lnTo>
                  <a:pt x="440493" y="6413500"/>
                </a:lnTo>
                <a:lnTo>
                  <a:pt x="419445" y="6477000"/>
                </a:lnTo>
                <a:lnTo>
                  <a:pt x="398865" y="6540500"/>
                </a:lnTo>
                <a:lnTo>
                  <a:pt x="378756" y="6604000"/>
                </a:lnTo>
                <a:lnTo>
                  <a:pt x="359120" y="6667500"/>
                </a:lnTo>
                <a:lnTo>
                  <a:pt x="339958" y="6731000"/>
                </a:lnTo>
                <a:lnTo>
                  <a:pt x="321274" y="6794500"/>
                </a:lnTo>
                <a:lnTo>
                  <a:pt x="303068" y="6858000"/>
                </a:lnTo>
                <a:lnTo>
                  <a:pt x="285343" y="6921500"/>
                </a:lnTo>
                <a:lnTo>
                  <a:pt x="268101" y="6985000"/>
                </a:lnTo>
                <a:lnTo>
                  <a:pt x="251343" y="7061200"/>
                </a:lnTo>
                <a:lnTo>
                  <a:pt x="235073" y="7124700"/>
                </a:lnTo>
                <a:lnTo>
                  <a:pt x="219292" y="7188200"/>
                </a:lnTo>
                <a:lnTo>
                  <a:pt x="204001" y="7251700"/>
                </a:lnTo>
                <a:lnTo>
                  <a:pt x="189204" y="7315200"/>
                </a:lnTo>
                <a:lnTo>
                  <a:pt x="174902" y="7391400"/>
                </a:lnTo>
                <a:lnTo>
                  <a:pt x="161097" y="7454900"/>
                </a:lnTo>
                <a:lnTo>
                  <a:pt x="147791" y="7518400"/>
                </a:lnTo>
                <a:lnTo>
                  <a:pt x="134986" y="7581900"/>
                </a:lnTo>
                <a:lnTo>
                  <a:pt x="122685" y="7658100"/>
                </a:lnTo>
                <a:lnTo>
                  <a:pt x="110889" y="7721600"/>
                </a:lnTo>
                <a:lnTo>
                  <a:pt x="99600" y="7785100"/>
                </a:lnTo>
                <a:lnTo>
                  <a:pt x="88820" y="7861300"/>
                </a:lnTo>
                <a:lnTo>
                  <a:pt x="78552" y="7924800"/>
                </a:lnTo>
                <a:lnTo>
                  <a:pt x="68797" y="7988300"/>
                </a:lnTo>
                <a:lnTo>
                  <a:pt x="59558" y="8064500"/>
                </a:lnTo>
                <a:lnTo>
                  <a:pt x="50836" y="8128000"/>
                </a:lnTo>
                <a:lnTo>
                  <a:pt x="42634" y="8191500"/>
                </a:lnTo>
                <a:lnTo>
                  <a:pt x="34953" y="8267700"/>
                </a:lnTo>
                <a:lnTo>
                  <a:pt x="27795" y="8331200"/>
                </a:lnTo>
                <a:lnTo>
                  <a:pt x="21164" y="8407400"/>
                </a:lnTo>
                <a:lnTo>
                  <a:pt x="15060" y="8470900"/>
                </a:lnTo>
                <a:lnTo>
                  <a:pt x="9485" y="8547100"/>
                </a:lnTo>
                <a:lnTo>
                  <a:pt x="4443" y="8610600"/>
                </a:lnTo>
                <a:lnTo>
                  <a:pt x="0" y="8674100"/>
                </a:lnTo>
                <a:lnTo>
                  <a:pt x="17698584" y="8674100"/>
                </a:lnTo>
                <a:lnTo>
                  <a:pt x="17698584" y="8623300"/>
                </a:lnTo>
                <a:lnTo>
                  <a:pt x="17694968" y="8572500"/>
                </a:lnTo>
                <a:lnTo>
                  <a:pt x="17691072" y="8521700"/>
                </a:lnTo>
                <a:lnTo>
                  <a:pt x="17686882" y="8470900"/>
                </a:lnTo>
                <a:lnTo>
                  <a:pt x="17682400" y="8420100"/>
                </a:lnTo>
                <a:lnTo>
                  <a:pt x="17677625" y="8369300"/>
                </a:lnTo>
                <a:lnTo>
                  <a:pt x="17672560" y="8318500"/>
                </a:lnTo>
                <a:lnTo>
                  <a:pt x="17667205" y="8267700"/>
                </a:lnTo>
                <a:lnTo>
                  <a:pt x="17661560" y="8216900"/>
                </a:lnTo>
                <a:lnTo>
                  <a:pt x="17655627" y="8166100"/>
                </a:lnTo>
                <a:lnTo>
                  <a:pt x="17649406" y="8115300"/>
                </a:lnTo>
                <a:lnTo>
                  <a:pt x="17642898" y="8064500"/>
                </a:lnTo>
                <a:lnTo>
                  <a:pt x="17636104" y="8013700"/>
                </a:lnTo>
                <a:lnTo>
                  <a:pt x="17629026" y="7962900"/>
                </a:lnTo>
                <a:lnTo>
                  <a:pt x="17621662" y="7912100"/>
                </a:lnTo>
                <a:lnTo>
                  <a:pt x="17614016" y="7861300"/>
                </a:lnTo>
                <a:lnTo>
                  <a:pt x="17606086" y="7810500"/>
                </a:lnTo>
                <a:lnTo>
                  <a:pt x="17597875" y="7759700"/>
                </a:lnTo>
                <a:lnTo>
                  <a:pt x="17589383" y="7708900"/>
                </a:lnTo>
                <a:lnTo>
                  <a:pt x="17580611" y="7658100"/>
                </a:lnTo>
                <a:lnTo>
                  <a:pt x="17571560" y="7607300"/>
                </a:lnTo>
                <a:lnTo>
                  <a:pt x="17562230" y="7556500"/>
                </a:lnTo>
                <a:lnTo>
                  <a:pt x="17552622" y="7518400"/>
                </a:lnTo>
                <a:lnTo>
                  <a:pt x="17542738" y="7467600"/>
                </a:lnTo>
                <a:lnTo>
                  <a:pt x="17532578" y="7416800"/>
                </a:lnTo>
                <a:lnTo>
                  <a:pt x="17522142" y="7366000"/>
                </a:lnTo>
                <a:lnTo>
                  <a:pt x="17511433" y="7315200"/>
                </a:lnTo>
                <a:lnTo>
                  <a:pt x="17500449" y="7264400"/>
                </a:lnTo>
                <a:lnTo>
                  <a:pt x="17489194" y="7213600"/>
                </a:lnTo>
                <a:lnTo>
                  <a:pt x="17477666" y="7162800"/>
                </a:lnTo>
                <a:lnTo>
                  <a:pt x="17465868" y="7124700"/>
                </a:lnTo>
                <a:lnTo>
                  <a:pt x="17453799" y="7073900"/>
                </a:lnTo>
                <a:lnTo>
                  <a:pt x="17441462" y="7023100"/>
                </a:lnTo>
                <a:lnTo>
                  <a:pt x="17428855" y="6972300"/>
                </a:lnTo>
                <a:lnTo>
                  <a:pt x="17415982" y="6921500"/>
                </a:lnTo>
                <a:lnTo>
                  <a:pt x="17402841" y="6870700"/>
                </a:lnTo>
                <a:lnTo>
                  <a:pt x="17389435" y="6832600"/>
                </a:lnTo>
                <a:lnTo>
                  <a:pt x="17375763" y="6781800"/>
                </a:lnTo>
                <a:lnTo>
                  <a:pt x="17361828" y="6731000"/>
                </a:lnTo>
                <a:lnTo>
                  <a:pt x="17347629" y="6680200"/>
                </a:lnTo>
                <a:lnTo>
                  <a:pt x="17333167" y="6629400"/>
                </a:lnTo>
                <a:lnTo>
                  <a:pt x="17318444" y="6591300"/>
                </a:lnTo>
                <a:lnTo>
                  <a:pt x="17303459" y="6540500"/>
                </a:lnTo>
                <a:lnTo>
                  <a:pt x="17288215" y="6489700"/>
                </a:lnTo>
                <a:lnTo>
                  <a:pt x="17272712" y="6438900"/>
                </a:lnTo>
                <a:lnTo>
                  <a:pt x="17256950" y="6400800"/>
                </a:lnTo>
                <a:lnTo>
                  <a:pt x="17240930" y="6350000"/>
                </a:lnTo>
                <a:lnTo>
                  <a:pt x="17224654" y="6299200"/>
                </a:lnTo>
                <a:lnTo>
                  <a:pt x="17208122" y="6261100"/>
                </a:lnTo>
                <a:lnTo>
                  <a:pt x="17191335" y="6210300"/>
                </a:lnTo>
                <a:lnTo>
                  <a:pt x="17174294" y="6159500"/>
                </a:lnTo>
                <a:lnTo>
                  <a:pt x="17156999" y="6121400"/>
                </a:lnTo>
                <a:lnTo>
                  <a:pt x="17139452" y="6070600"/>
                </a:lnTo>
                <a:lnTo>
                  <a:pt x="17121653" y="6019800"/>
                </a:lnTo>
                <a:lnTo>
                  <a:pt x="17103604" y="5981700"/>
                </a:lnTo>
                <a:lnTo>
                  <a:pt x="17085304" y="5930900"/>
                </a:lnTo>
                <a:lnTo>
                  <a:pt x="17066755" y="5880100"/>
                </a:lnTo>
                <a:lnTo>
                  <a:pt x="17047958" y="5842000"/>
                </a:lnTo>
                <a:lnTo>
                  <a:pt x="17028913" y="5791200"/>
                </a:lnTo>
                <a:lnTo>
                  <a:pt x="17009622" y="5753100"/>
                </a:lnTo>
                <a:lnTo>
                  <a:pt x="16990085" y="5702300"/>
                </a:lnTo>
                <a:lnTo>
                  <a:pt x="16970303" y="5664200"/>
                </a:lnTo>
                <a:lnTo>
                  <a:pt x="16950276" y="5613400"/>
                </a:lnTo>
                <a:lnTo>
                  <a:pt x="16930007" y="5562600"/>
                </a:lnTo>
                <a:lnTo>
                  <a:pt x="16909495" y="5524500"/>
                </a:lnTo>
                <a:lnTo>
                  <a:pt x="16888741" y="5473700"/>
                </a:lnTo>
                <a:lnTo>
                  <a:pt x="16867746" y="5435600"/>
                </a:lnTo>
                <a:lnTo>
                  <a:pt x="16846512" y="5384800"/>
                </a:lnTo>
                <a:lnTo>
                  <a:pt x="16825038" y="5346700"/>
                </a:lnTo>
                <a:lnTo>
                  <a:pt x="16803326" y="5295900"/>
                </a:lnTo>
                <a:lnTo>
                  <a:pt x="16781377" y="5257800"/>
                </a:lnTo>
                <a:lnTo>
                  <a:pt x="16759191" y="5207000"/>
                </a:lnTo>
                <a:lnTo>
                  <a:pt x="16736769" y="5168900"/>
                </a:lnTo>
                <a:lnTo>
                  <a:pt x="16714112" y="5130800"/>
                </a:lnTo>
                <a:lnTo>
                  <a:pt x="16691221" y="5080000"/>
                </a:lnTo>
                <a:lnTo>
                  <a:pt x="16668097" y="5041900"/>
                </a:lnTo>
                <a:lnTo>
                  <a:pt x="16644740" y="4991100"/>
                </a:lnTo>
                <a:lnTo>
                  <a:pt x="16621152" y="4953000"/>
                </a:lnTo>
                <a:lnTo>
                  <a:pt x="16597333" y="4914900"/>
                </a:lnTo>
                <a:lnTo>
                  <a:pt x="16573284" y="4864100"/>
                </a:lnTo>
                <a:lnTo>
                  <a:pt x="16549006" y="4826000"/>
                </a:lnTo>
                <a:lnTo>
                  <a:pt x="16524500" y="4787900"/>
                </a:lnTo>
                <a:lnTo>
                  <a:pt x="16499766" y="4737100"/>
                </a:lnTo>
                <a:lnTo>
                  <a:pt x="16474806" y="4699000"/>
                </a:lnTo>
                <a:lnTo>
                  <a:pt x="16449620" y="4660900"/>
                </a:lnTo>
                <a:lnTo>
                  <a:pt x="16424209" y="4610100"/>
                </a:lnTo>
                <a:lnTo>
                  <a:pt x="16501566" y="4559300"/>
                </a:lnTo>
                <a:lnTo>
                  <a:pt x="16539382" y="4521200"/>
                </a:lnTo>
                <a:lnTo>
                  <a:pt x="16576609" y="4495800"/>
                </a:lnTo>
                <a:lnTo>
                  <a:pt x="16613236" y="4457700"/>
                </a:lnTo>
                <a:lnTo>
                  <a:pt x="16649256" y="4432300"/>
                </a:lnTo>
                <a:lnTo>
                  <a:pt x="16684657" y="4394200"/>
                </a:lnTo>
                <a:lnTo>
                  <a:pt x="16719430" y="4368800"/>
                </a:lnTo>
                <a:lnTo>
                  <a:pt x="16753564" y="4330700"/>
                </a:lnTo>
                <a:lnTo>
                  <a:pt x="16787051" y="4292600"/>
                </a:lnTo>
                <a:lnTo>
                  <a:pt x="16819880" y="4254500"/>
                </a:lnTo>
                <a:lnTo>
                  <a:pt x="16852041" y="4229100"/>
                </a:lnTo>
                <a:lnTo>
                  <a:pt x="16883524" y="4191000"/>
                </a:lnTo>
                <a:lnTo>
                  <a:pt x="16914320" y="4152900"/>
                </a:lnTo>
                <a:lnTo>
                  <a:pt x="16944419" y="4114800"/>
                </a:lnTo>
                <a:lnTo>
                  <a:pt x="16973811" y="4076700"/>
                </a:lnTo>
                <a:lnTo>
                  <a:pt x="17002485" y="4038600"/>
                </a:lnTo>
                <a:lnTo>
                  <a:pt x="17030433" y="4000500"/>
                </a:lnTo>
                <a:lnTo>
                  <a:pt x="17057643" y="3949700"/>
                </a:lnTo>
                <a:lnTo>
                  <a:pt x="17084108" y="3911600"/>
                </a:lnTo>
                <a:lnTo>
                  <a:pt x="17109815" y="3873500"/>
                </a:lnTo>
                <a:lnTo>
                  <a:pt x="17134756" y="3835400"/>
                </a:lnTo>
                <a:lnTo>
                  <a:pt x="17158921" y="3784600"/>
                </a:lnTo>
                <a:lnTo>
                  <a:pt x="17182300" y="3746500"/>
                </a:lnTo>
                <a:lnTo>
                  <a:pt x="17204883" y="3708400"/>
                </a:lnTo>
                <a:lnTo>
                  <a:pt x="17226660" y="3657600"/>
                </a:lnTo>
                <a:lnTo>
                  <a:pt x="17247622" y="3619500"/>
                </a:lnTo>
                <a:lnTo>
                  <a:pt x="17267757" y="3568700"/>
                </a:lnTo>
                <a:lnTo>
                  <a:pt x="17287058" y="3530600"/>
                </a:lnTo>
                <a:lnTo>
                  <a:pt x="17305513" y="3479800"/>
                </a:lnTo>
                <a:lnTo>
                  <a:pt x="17323112" y="3429000"/>
                </a:lnTo>
                <a:lnTo>
                  <a:pt x="17339847" y="3390900"/>
                </a:lnTo>
                <a:lnTo>
                  <a:pt x="17355707" y="3340100"/>
                </a:lnTo>
                <a:lnTo>
                  <a:pt x="17370682" y="3289300"/>
                </a:lnTo>
                <a:lnTo>
                  <a:pt x="17384763" y="3251200"/>
                </a:lnTo>
                <a:lnTo>
                  <a:pt x="17397939" y="3200400"/>
                </a:lnTo>
                <a:lnTo>
                  <a:pt x="17410200" y="3149600"/>
                </a:lnTo>
                <a:lnTo>
                  <a:pt x="17421538" y="3098800"/>
                </a:lnTo>
                <a:lnTo>
                  <a:pt x="17431941" y="3048000"/>
                </a:lnTo>
                <a:lnTo>
                  <a:pt x="17441400" y="3009900"/>
                </a:lnTo>
                <a:lnTo>
                  <a:pt x="17449906" y="2959100"/>
                </a:lnTo>
                <a:lnTo>
                  <a:pt x="17457448" y="2908300"/>
                </a:lnTo>
                <a:lnTo>
                  <a:pt x="17464016" y="2857500"/>
                </a:lnTo>
                <a:lnTo>
                  <a:pt x="17469601" y="2806700"/>
                </a:lnTo>
                <a:lnTo>
                  <a:pt x="17474192" y="2755900"/>
                </a:lnTo>
                <a:lnTo>
                  <a:pt x="17477780" y="2705100"/>
                </a:lnTo>
                <a:lnTo>
                  <a:pt x="17480356" y="2654300"/>
                </a:lnTo>
                <a:lnTo>
                  <a:pt x="17481908" y="2603500"/>
                </a:lnTo>
                <a:lnTo>
                  <a:pt x="17482428" y="2540000"/>
                </a:lnTo>
                <a:lnTo>
                  <a:pt x="17481977" y="2501900"/>
                </a:lnTo>
                <a:lnTo>
                  <a:pt x="17480629" y="2451100"/>
                </a:lnTo>
                <a:lnTo>
                  <a:pt x="17478392" y="2400300"/>
                </a:lnTo>
                <a:lnTo>
                  <a:pt x="17475274" y="2349500"/>
                </a:lnTo>
                <a:lnTo>
                  <a:pt x="17471284" y="2311400"/>
                </a:lnTo>
                <a:lnTo>
                  <a:pt x="17466428" y="2260600"/>
                </a:lnTo>
                <a:lnTo>
                  <a:pt x="17460715" y="2209800"/>
                </a:lnTo>
                <a:lnTo>
                  <a:pt x="17454154" y="2159000"/>
                </a:lnTo>
                <a:lnTo>
                  <a:pt x="17446751" y="2120900"/>
                </a:lnTo>
                <a:lnTo>
                  <a:pt x="17438515" y="2070100"/>
                </a:lnTo>
                <a:lnTo>
                  <a:pt x="17429454" y="2032000"/>
                </a:lnTo>
                <a:lnTo>
                  <a:pt x="17419576" y="1981200"/>
                </a:lnTo>
                <a:lnTo>
                  <a:pt x="17408889" y="1930400"/>
                </a:lnTo>
                <a:lnTo>
                  <a:pt x="17397401" y="1892300"/>
                </a:lnTo>
                <a:lnTo>
                  <a:pt x="17385119" y="1841500"/>
                </a:lnTo>
                <a:lnTo>
                  <a:pt x="17372052" y="1803400"/>
                </a:lnTo>
                <a:lnTo>
                  <a:pt x="17358208" y="1752600"/>
                </a:lnTo>
                <a:lnTo>
                  <a:pt x="17343595" y="1714500"/>
                </a:lnTo>
                <a:lnTo>
                  <a:pt x="17328220" y="1676400"/>
                </a:lnTo>
                <a:lnTo>
                  <a:pt x="17312092" y="1625600"/>
                </a:lnTo>
                <a:lnTo>
                  <a:pt x="17295218" y="1587500"/>
                </a:lnTo>
                <a:lnTo>
                  <a:pt x="17277607" y="1536700"/>
                </a:lnTo>
                <a:lnTo>
                  <a:pt x="17259267" y="1498600"/>
                </a:lnTo>
                <a:lnTo>
                  <a:pt x="17240205" y="1460500"/>
                </a:lnTo>
                <a:lnTo>
                  <a:pt x="17220430" y="1422400"/>
                </a:lnTo>
                <a:lnTo>
                  <a:pt x="17199949" y="1384300"/>
                </a:lnTo>
                <a:lnTo>
                  <a:pt x="17178770" y="1333500"/>
                </a:lnTo>
                <a:lnTo>
                  <a:pt x="17156902" y="1295400"/>
                </a:lnTo>
                <a:lnTo>
                  <a:pt x="17134352" y="1257300"/>
                </a:lnTo>
                <a:lnTo>
                  <a:pt x="12734258" y="1257300"/>
                </a:lnTo>
                <a:lnTo>
                  <a:pt x="12646027" y="1206500"/>
                </a:lnTo>
                <a:lnTo>
                  <a:pt x="12601709" y="1193800"/>
                </a:lnTo>
                <a:lnTo>
                  <a:pt x="12557258" y="1168400"/>
                </a:lnTo>
                <a:lnTo>
                  <a:pt x="12512675" y="1155700"/>
                </a:lnTo>
                <a:lnTo>
                  <a:pt x="12423113" y="1104900"/>
                </a:lnTo>
                <a:lnTo>
                  <a:pt x="12378137" y="1092200"/>
                </a:lnTo>
                <a:lnTo>
                  <a:pt x="12333032" y="1066800"/>
                </a:lnTo>
                <a:lnTo>
                  <a:pt x="12287797" y="1054100"/>
                </a:lnTo>
                <a:lnTo>
                  <a:pt x="12242436" y="1028700"/>
                </a:lnTo>
                <a:lnTo>
                  <a:pt x="12196947" y="1016000"/>
                </a:lnTo>
                <a:lnTo>
                  <a:pt x="12151333" y="990600"/>
                </a:lnTo>
                <a:lnTo>
                  <a:pt x="12059728" y="965200"/>
                </a:lnTo>
                <a:lnTo>
                  <a:pt x="12013741" y="939800"/>
                </a:lnTo>
                <a:lnTo>
                  <a:pt x="11967630" y="927100"/>
                </a:lnTo>
                <a:lnTo>
                  <a:pt x="11921398" y="901700"/>
                </a:lnTo>
                <a:lnTo>
                  <a:pt x="11781977" y="863600"/>
                </a:lnTo>
                <a:lnTo>
                  <a:pt x="11735265" y="838200"/>
                </a:lnTo>
                <a:lnTo>
                  <a:pt x="11594425" y="800100"/>
                </a:lnTo>
                <a:lnTo>
                  <a:pt x="11547246" y="774700"/>
                </a:lnTo>
                <a:lnTo>
                  <a:pt x="11213835" y="685800"/>
                </a:lnTo>
                <a:lnTo>
                  <a:pt x="11165762" y="660400"/>
                </a:lnTo>
                <a:lnTo>
                  <a:pt x="11069295" y="635000"/>
                </a:lnTo>
                <a:lnTo>
                  <a:pt x="11020901" y="635000"/>
                </a:lnTo>
                <a:lnTo>
                  <a:pt x="10679235" y="546100"/>
                </a:lnTo>
                <a:lnTo>
                  <a:pt x="10630019" y="546100"/>
                </a:lnTo>
                <a:lnTo>
                  <a:pt x="10481782" y="508000"/>
                </a:lnTo>
                <a:lnTo>
                  <a:pt x="10432176" y="508000"/>
                </a:lnTo>
                <a:lnTo>
                  <a:pt x="10332676" y="482600"/>
                </a:lnTo>
                <a:lnTo>
                  <a:pt x="10282785" y="482600"/>
                </a:lnTo>
                <a:lnTo>
                  <a:pt x="10182723" y="457200"/>
                </a:lnTo>
                <a:lnTo>
                  <a:pt x="10132554" y="457200"/>
                </a:lnTo>
                <a:lnTo>
                  <a:pt x="10082295" y="444500"/>
                </a:lnTo>
                <a:close/>
              </a:path>
              <a:path w="17698720" h="8674100">
                <a:moveTo>
                  <a:pt x="15267210" y="12700"/>
                </a:moveTo>
                <a:lnTo>
                  <a:pt x="14630905" y="12700"/>
                </a:lnTo>
                <a:lnTo>
                  <a:pt x="14581521" y="25400"/>
                </a:lnTo>
                <a:lnTo>
                  <a:pt x="14532436" y="25400"/>
                </a:lnTo>
                <a:lnTo>
                  <a:pt x="14435203" y="50800"/>
                </a:lnTo>
                <a:lnTo>
                  <a:pt x="14387072" y="50800"/>
                </a:lnTo>
                <a:lnTo>
                  <a:pt x="14151654" y="114300"/>
                </a:lnTo>
                <a:lnTo>
                  <a:pt x="14105682" y="139700"/>
                </a:lnTo>
                <a:lnTo>
                  <a:pt x="14014925" y="165100"/>
                </a:lnTo>
                <a:lnTo>
                  <a:pt x="13970157" y="190500"/>
                </a:lnTo>
                <a:lnTo>
                  <a:pt x="13925810" y="203200"/>
                </a:lnTo>
                <a:lnTo>
                  <a:pt x="13881893" y="228600"/>
                </a:lnTo>
                <a:lnTo>
                  <a:pt x="13838414" y="241300"/>
                </a:lnTo>
                <a:lnTo>
                  <a:pt x="13795383" y="266700"/>
                </a:lnTo>
                <a:lnTo>
                  <a:pt x="13752809" y="279400"/>
                </a:lnTo>
                <a:lnTo>
                  <a:pt x="13669070" y="330200"/>
                </a:lnTo>
                <a:lnTo>
                  <a:pt x="13587272" y="381000"/>
                </a:lnTo>
                <a:lnTo>
                  <a:pt x="13507488" y="431800"/>
                </a:lnTo>
                <a:lnTo>
                  <a:pt x="13429794" y="482600"/>
                </a:lnTo>
                <a:lnTo>
                  <a:pt x="13391753" y="520700"/>
                </a:lnTo>
                <a:lnTo>
                  <a:pt x="13354262" y="546100"/>
                </a:lnTo>
                <a:lnTo>
                  <a:pt x="13317331" y="571500"/>
                </a:lnTo>
                <a:lnTo>
                  <a:pt x="13280968" y="609600"/>
                </a:lnTo>
                <a:lnTo>
                  <a:pt x="13245183" y="635000"/>
                </a:lnTo>
                <a:lnTo>
                  <a:pt x="13209985" y="660400"/>
                </a:lnTo>
                <a:lnTo>
                  <a:pt x="13175384" y="698500"/>
                </a:lnTo>
                <a:lnTo>
                  <a:pt x="13141389" y="736600"/>
                </a:lnTo>
                <a:lnTo>
                  <a:pt x="13108009" y="762000"/>
                </a:lnTo>
                <a:lnTo>
                  <a:pt x="13075253" y="800100"/>
                </a:lnTo>
                <a:lnTo>
                  <a:pt x="13043130" y="838200"/>
                </a:lnTo>
                <a:lnTo>
                  <a:pt x="13011651" y="876300"/>
                </a:lnTo>
                <a:lnTo>
                  <a:pt x="12980824" y="901700"/>
                </a:lnTo>
                <a:lnTo>
                  <a:pt x="12950658" y="939800"/>
                </a:lnTo>
                <a:lnTo>
                  <a:pt x="12921163" y="977900"/>
                </a:lnTo>
                <a:lnTo>
                  <a:pt x="12892348" y="1016000"/>
                </a:lnTo>
                <a:lnTo>
                  <a:pt x="12864222" y="1054100"/>
                </a:lnTo>
                <a:lnTo>
                  <a:pt x="12836795" y="1092200"/>
                </a:lnTo>
                <a:lnTo>
                  <a:pt x="12810076" y="1130300"/>
                </a:lnTo>
                <a:lnTo>
                  <a:pt x="12784074" y="1168400"/>
                </a:lnTo>
                <a:lnTo>
                  <a:pt x="12758798" y="1219200"/>
                </a:lnTo>
                <a:lnTo>
                  <a:pt x="12734258" y="1257300"/>
                </a:lnTo>
                <a:lnTo>
                  <a:pt x="17134352" y="1257300"/>
                </a:lnTo>
                <a:lnTo>
                  <a:pt x="17111129" y="1219200"/>
                </a:lnTo>
                <a:lnTo>
                  <a:pt x="17087240" y="1181100"/>
                </a:lnTo>
                <a:lnTo>
                  <a:pt x="17062693" y="1143000"/>
                </a:lnTo>
                <a:lnTo>
                  <a:pt x="17037496" y="1104900"/>
                </a:lnTo>
                <a:lnTo>
                  <a:pt x="17011658" y="1066800"/>
                </a:lnTo>
                <a:lnTo>
                  <a:pt x="16985186" y="1028700"/>
                </a:lnTo>
                <a:lnTo>
                  <a:pt x="16958088" y="990600"/>
                </a:lnTo>
                <a:lnTo>
                  <a:pt x="16930372" y="965200"/>
                </a:lnTo>
                <a:lnTo>
                  <a:pt x="16902047" y="927100"/>
                </a:lnTo>
                <a:lnTo>
                  <a:pt x="16873119" y="889000"/>
                </a:lnTo>
                <a:lnTo>
                  <a:pt x="16843597" y="863600"/>
                </a:lnTo>
                <a:lnTo>
                  <a:pt x="16813490" y="825500"/>
                </a:lnTo>
                <a:lnTo>
                  <a:pt x="16782804" y="787400"/>
                </a:lnTo>
                <a:lnTo>
                  <a:pt x="16751549" y="762000"/>
                </a:lnTo>
                <a:lnTo>
                  <a:pt x="16719731" y="723900"/>
                </a:lnTo>
                <a:lnTo>
                  <a:pt x="16687359" y="698500"/>
                </a:lnTo>
                <a:lnTo>
                  <a:pt x="16654442" y="660400"/>
                </a:lnTo>
                <a:lnTo>
                  <a:pt x="16620986" y="635000"/>
                </a:lnTo>
                <a:lnTo>
                  <a:pt x="16586999" y="609600"/>
                </a:lnTo>
                <a:lnTo>
                  <a:pt x="16552491" y="571500"/>
                </a:lnTo>
                <a:lnTo>
                  <a:pt x="16517469" y="546100"/>
                </a:lnTo>
                <a:lnTo>
                  <a:pt x="16445913" y="495300"/>
                </a:lnTo>
                <a:lnTo>
                  <a:pt x="16372395" y="444500"/>
                </a:lnTo>
                <a:lnTo>
                  <a:pt x="16296981" y="393700"/>
                </a:lnTo>
                <a:lnTo>
                  <a:pt x="16219732" y="342900"/>
                </a:lnTo>
                <a:lnTo>
                  <a:pt x="16180440" y="317500"/>
                </a:lnTo>
                <a:lnTo>
                  <a:pt x="16140714" y="304800"/>
                </a:lnTo>
                <a:lnTo>
                  <a:pt x="16059989" y="254000"/>
                </a:lnTo>
                <a:lnTo>
                  <a:pt x="16019007" y="241300"/>
                </a:lnTo>
                <a:lnTo>
                  <a:pt x="15977622" y="215900"/>
                </a:lnTo>
                <a:lnTo>
                  <a:pt x="15935842" y="203200"/>
                </a:lnTo>
                <a:lnTo>
                  <a:pt x="15893676" y="177800"/>
                </a:lnTo>
                <a:lnTo>
                  <a:pt x="15764937" y="139700"/>
                </a:lnTo>
                <a:lnTo>
                  <a:pt x="15721304" y="114300"/>
                </a:lnTo>
                <a:lnTo>
                  <a:pt x="15543382" y="63500"/>
                </a:lnTo>
                <a:lnTo>
                  <a:pt x="15498094" y="63500"/>
                </a:lnTo>
                <a:lnTo>
                  <a:pt x="15406606" y="38100"/>
                </a:lnTo>
                <a:lnTo>
                  <a:pt x="15360421" y="38100"/>
                </a:lnTo>
                <a:lnTo>
                  <a:pt x="15267210" y="12700"/>
                </a:lnTo>
                <a:close/>
              </a:path>
              <a:path w="17698720" h="8674100">
                <a:moveTo>
                  <a:pt x="9880364" y="419100"/>
                </a:moveTo>
                <a:lnTo>
                  <a:pt x="7806018" y="419100"/>
                </a:lnTo>
                <a:lnTo>
                  <a:pt x="7669254" y="444500"/>
                </a:lnTo>
                <a:lnTo>
                  <a:pt x="10031945" y="444500"/>
                </a:lnTo>
                <a:lnTo>
                  <a:pt x="9981506" y="431800"/>
                </a:lnTo>
                <a:lnTo>
                  <a:pt x="9930979" y="431800"/>
                </a:lnTo>
                <a:lnTo>
                  <a:pt x="9880364" y="419100"/>
                </a:lnTo>
                <a:close/>
              </a:path>
              <a:path w="17698720" h="8674100">
                <a:moveTo>
                  <a:pt x="9778876" y="406400"/>
                </a:moveTo>
                <a:lnTo>
                  <a:pt x="7943419" y="406400"/>
                </a:lnTo>
                <a:lnTo>
                  <a:pt x="7874640" y="419100"/>
                </a:lnTo>
                <a:lnTo>
                  <a:pt x="9829663" y="419100"/>
                </a:lnTo>
                <a:lnTo>
                  <a:pt x="9778876" y="406400"/>
                </a:lnTo>
                <a:close/>
              </a:path>
              <a:path w="17698720" h="8674100">
                <a:moveTo>
                  <a:pt x="9677046" y="393700"/>
                </a:moveTo>
                <a:lnTo>
                  <a:pt x="8081442" y="393700"/>
                </a:lnTo>
                <a:lnTo>
                  <a:pt x="8012354" y="406400"/>
                </a:lnTo>
                <a:lnTo>
                  <a:pt x="9728003" y="406400"/>
                </a:lnTo>
                <a:lnTo>
                  <a:pt x="9677046" y="393700"/>
                </a:lnTo>
                <a:close/>
              </a:path>
              <a:path w="17698720" h="8674100">
                <a:moveTo>
                  <a:pt x="9523678" y="381000"/>
                </a:moveTo>
                <a:lnTo>
                  <a:pt x="8220069" y="381000"/>
                </a:lnTo>
                <a:lnTo>
                  <a:pt x="8150681" y="393700"/>
                </a:lnTo>
                <a:lnTo>
                  <a:pt x="9574883" y="393700"/>
                </a:lnTo>
                <a:lnTo>
                  <a:pt x="9523678" y="381000"/>
                </a:lnTo>
                <a:close/>
              </a:path>
              <a:path w="17698720" h="8674100">
                <a:moveTo>
                  <a:pt x="9318057" y="368300"/>
                </a:moveTo>
                <a:lnTo>
                  <a:pt x="8429109" y="368300"/>
                </a:lnTo>
                <a:lnTo>
                  <a:pt x="8359285" y="381000"/>
                </a:lnTo>
                <a:lnTo>
                  <a:pt x="9369581" y="381000"/>
                </a:lnTo>
                <a:lnTo>
                  <a:pt x="9318057" y="368300"/>
                </a:lnTo>
                <a:close/>
              </a:path>
              <a:path w="17698720" h="8674100">
                <a:moveTo>
                  <a:pt x="8955259" y="355600"/>
                </a:moveTo>
                <a:lnTo>
                  <a:pt x="8780302" y="355600"/>
                </a:lnTo>
                <a:lnTo>
                  <a:pt x="8709794" y="368300"/>
                </a:lnTo>
                <a:lnTo>
                  <a:pt x="9007310" y="368300"/>
                </a:lnTo>
                <a:lnTo>
                  <a:pt x="8955259" y="355600"/>
                </a:lnTo>
                <a:close/>
              </a:path>
              <a:path w="17698720" h="8674100">
                <a:moveTo>
                  <a:pt x="15125411" y="0"/>
                </a:moveTo>
                <a:lnTo>
                  <a:pt x="14730534" y="0"/>
                </a:lnTo>
                <a:lnTo>
                  <a:pt x="14680579" y="12700"/>
                </a:lnTo>
                <a:lnTo>
                  <a:pt x="15172931" y="12700"/>
                </a:lnTo>
                <a:lnTo>
                  <a:pt x="15125411" y="0"/>
                </a:lnTo>
                <a:close/>
              </a:path>
            </a:pathLst>
          </a:custGeom>
          <a:solidFill>
            <a:srgbClr val="AED3B5">
              <a:alpha val="14999"/>
            </a:srgbClr>
          </a:solidFill>
          <a:ln>
            <a:solidFill>
              <a:srgbClr val="ECF4FA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49F6E2-F03D-7834-EC3F-1534B0053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541" y="692150"/>
            <a:ext cx="3427070" cy="342900"/>
          </a:xfrm>
        </p:spPr>
        <p:txBody>
          <a:bodyPr>
            <a:normAutofit/>
          </a:bodyPr>
          <a:lstStyle/>
          <a:p>
            <a:r>
              <a:rPr lang="en-BE" sz="1600" b="1" dirty="0">
                <a:latin typeface="Arial"/>
                <a:cs typeface="Arial"/>
              </a:rPr>
              <a:t>Policy in</a:t>
            </a:r>
            <a:r>
              <a:rPr lang="en-GB" sz="1600" b="1" dirty="0" err="1">
                <a:latin typeface="Arial"/>
                <a:cs typeface="Arial"/>
              </a:rPr>
              <a:t>i</a:t>
            </a:r>
            <a:r>
              <a:rPr lang="en-BE" sz="1600" b="1" dirty="0">
                <a:latin typeface="Arial"/>
                <a:cs typeface="Arial"/>
              </a:rPr>
              <a:t>tiatives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B1EAB02-B0DA-3B6F-2974-9D6EEACE5D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3454" y="237083"/>
            <a:ext cx="1803077" cy="145182"/>
          </a:xfrm>
        </p:spPr>
        <p:txBody>
          <a:bodyPr>
            <a:noAutofit/>
          </a:bodyPr>
          <a:lstStyle/>
          <a:p>
            <a:r>
              <a:rPr lang="en-BE" sz="900" dirty="0"/>
              <a:t>CBE JU Policy hurdles analysis</a:t>
            </a:r>
            <a:endParaRPr lang="en-IE" sz="900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DD3844-E404-BD57-87E3-F9632AC22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1319" y="4810230"/>
            <a:ext cx="288123" cy="178594"/>
          </a:xfrm>
        </p:spPr>
        <p:txBody>
          <a:bodyPr/>
          <a:lstStyle/>
          <a:p>
            <a:r>
              <a:rPr lang="en-BE"/>
              <a:t>6</a:t>
            </a:r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12498A-D92E-4B89-56F3-F1406D83EC99}"/>
              </a:ext>
            </a:extLst>
          </p:cNvPr>
          <p:cNvSpPr/>
          <p:nvPr/>
        </p:nvSpPr>
        <p:spPr>
          <a:xfrm>
            <a:off x="2951028" y="191522"/>
            <a:ext cx="3423222" cy="3455665"/>
          </a:xfrm>
          <a:prstGeom prst="ellipse">
            <a:avLst/>
          </a:prstGeom>
          <a:solidFill>
            <a:srgbClr val="5DC0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400" b="1">
                <a:latin typeface="Arial" panose="020B0604020202020204" pitchFamily="34" charset="0"/>
                <a:cs typeface="Arial" panose="020B0604020202020204" pitchFamily="34" charset="0"/>
              </a:rPr>
              <a:t>Overarching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P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PT" sz="1400" b="1">
                <a:latin typeface="Arial" panose="020B0604020202020204" pitchFamily="34" charset="0"/>
                <a:cs typeface="Arial" panose="020B0604020202020204" pitchFamily="34" charset="0"/>
              </a:rPr>
              <a:t>feedstocks, processes and products</a:t>
            </a:r>
          </a:p>
          <a:p>
            <a:endParaRPr lang="LID4096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Ecodesign for Sustainable Product Regulation</a:t>
            </a:r>
          </a:p>
          <a:p>
            <a:endParaRPr lang="LID4096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Emission Trading System Directive</a:t>
            </a:r>
          </a:p>
          <a:p>
            <a:endParaRPr lang="LID4096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, Land Use Change and Forestry Regulation</a:t>
            </a:r>
          </a:p>
          <a:p>
            <a:endParaRPr lang="LID4096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NACE Regulation</a:t>
            </a:r>
          </a:p>
          <a:p>
            <a:pPr algn="ctr"/>
            <a:endParaRPr lang="LID4096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Renewable Energy Directive</a:t>
            </a: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Sustainable Finance Taxonomy Regulation  </a:t>
            </a:r>
            <a:r>
              <a:rPr lang="en-PT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PT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ID4096" sz="1000">
                <a:latin typeface="Arial" panose="020B0604020202020204" pitchFamily="34" charset="0"/>
                <a:cs typeface="Arial" panose="020B0604020202020204" pitchFamily="34" charset="0"/>
              </a:rPr>
              <a:t>Waste Framework Directive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5573DB-6231-3B5D-01FD-6E9F2B35432C}"/>
              </a:ext>
            </a:extLst>
          </p:cNvPr>
          <p:cNvSpPr/>
          <p:nvPr/>
        </p:nvSpPr>
        <p:spPr>
          <a:xfrm>
            <a:off x="6840526" y="1078555"/>
            <a:ext cx="1908000" cy="19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400" b="1">
                <a:latin typeface="Arial" panose="020B0604020202020204" pitchFamily="34" charset="0"/>
                <a:cs typeface="Arial" panose="020B0604020202020204" pitchFamily="34" charset="0"/>
              </a:rPr>
              <a:t>Bio-based chemicals</a:t>
            </a:r>
          </a:p>
          <a:p>
            <a:pPr algn="ctr"/>
            <a:endParaRPr lang="LID4096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PT">
                <a:latin typeface="Arial" panose="020B0604020202020204" pitchFamily="34" charset="0"/>
                <a:cs typeface="Arial" panose="020B0604020202020204" pitchFamily="34" charset="0"/>
              </a:rPr>
              <a:t>Classification, labelling and packaging of substances and mixtures  Regulation </a:t>
            </a:r>
          </a:p>
          <a:p>
            <a:pPr algn="ctr"/>
            <a:endParaRPr lang="LID409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latin typeface="Arial" panose="020B0604020202020204" pitchFamily="34" charset="0"/>
                <a:cs typeface="Arial" panose="020B0604020202020204" pitchFamily="34" charset="0"/>
              </a:rPr>
              <a:t>REACH Regulation </a:t>
            </a:r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C3BC5C-4474-DE6B-113E-ADA5DB85158A}"/>
              </a:ext>
            </a:extLst>
          </p:cNvPr>
          <p:cNvSpPr/>
          <p:nvPr/>
        </p:nvSpPr>
        <p:spPr>
          <a:xfrm>
            <a:off x="395474" y="1643960"/>
            <a:ext cx="2457835" cy="2375106"/>
          </a:xfrm>
          <a:prstGeom prst="ellipse">
            <a:avLst/>
          </a:prstGeom>
          <a:solidFill>
            <a:srgbClr val="AED3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PT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Bio-based materials </a:t>
            </a:r>
            <a:r>
              <a:rPr lang="en-GB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&amp; </a:t>
            </a:r>
            <a:r>
              <a:rPr lang="en-PT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</a:t>
            </a:r>
          </a:p>
          <a:p>
            <a:pPr algn="ctr"/>
            <a:endParaRPr lang="LID4096" sz="10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PT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and Packaging Waste Directive</a:t>
            </a:r>
          </a:p>
          <a:p>
            <a:pPr algn="ctr"/>
            <a:endParaRPr lang="LID4096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Single-Use Plastics Directive </a:t>
            </a:r>
          </a:p>
          <a:p>
            <a:pPr algn="ctr"/>
            <a:endParaRPr lang="LID4096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 on plastic materials and articles intented to come into contact with food</a:t>
            </a:r>
            <a:endParaRPr lang="en-PT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5E1E7D-5499-0253-5A8A-1C66CFC22292}"/>
              </a:ext>
            </a:extLst>
          </p:cNvPr>
          <p:cNvSpPr/>
          <p:nvPr/>
        </p:nvSpPr>
        <p:spPr>
          <a:xfrm>
            <a:off x="2381339" y="3296174"/>
            <a:ext cx="1734887" cy="16558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400" b="1">
                <a:latin typeface="Arial" panose="020B0604020202020204" pitchFamily="34" charset="0"/>
                <a:cs typeface="Arial" panose="020B0604020202020204" pitchFamily="34" charset="0"/>
              </a:rPr>
              <a:t>Food&amp;Feed Ingredients</a:t>
            </a:r>
          </a:p>
          <a:p>
            <a:pPr algn="ctr"/>
            <a:endParaRPr lang="LID4096" sz="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latin typeface="Arial" panose="020B0604020202020204" pitchFamily="34" charset="0"/>
                <a:cs typeface="Arial" panose="020B0604020202020204" pitchFamily="34" charset="0"/>
              </a:rPr>
              <a:t>Novel food Regulation </a:t>
            </a:r>
          </a:p>
          <a:p>
            <a:pPr algn="ctr"/>
            <a:endParaRPr lang="LID4096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LID4096">
                <a:latin typeface="Arial" panose="020B0604020202020204" pitchFamily="34" charset="0"/>
                <a:cs typeface="Arial" panose="020B0604020202020204" pitchFamily="34" charset="0"/>
              </a:rPr>
              <a:t>ed additives Regulation </a:t>
            </a:r>
            <a:endParaRPr lang="en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F1ABB0-DEC9-B34A-932C-3833FC5A6554}"/>
              </a:ext>
            </a:extLst>
          </p:cNvPr>
          <p:cNvSpPr/>
          <p:nvPr/>
        </p:nvSpPr>
        <p:spPr>
          <a:xfrm>
            <a:off x="5549143" y="2779103"/>
            <a:ext cx="2442228" cy="236570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protection </a:t>
            </a:r>
            <a:endParaRPr lang="en-GB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PT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fertilisation</a:t>
            </a:r>
          </a:p>
          <a:p>
            <a:pPr algn="ctr"/>
            <a:endParaRPr lang="LID4096" sz="1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Agriculture Policy (CAP)</a:t>
            </a:r>
          </a:p>
          <a:p>
            <a:pPr algn="ctr"/>
            <a:endParaRPr lang="LID4096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Fertilisers Regulation</a:t>
            </a:r>
          </a:p>
          <a:p>
            <a:pPr algn="ctr"/>
            <a:endParaRPr lang="LID4096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Protection Products Regulation </a:t>
            </a:r>
          </a:p>
          <a:p>
            <a:pPr algn="ctr"/>
            <a:endParaRPr lang="LID4096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ID4096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Use of Pesticides Directive</a:t>
            </a:r>
          </a:p>
        </p:txBody>
      </p:sp>
    </p:spTree>
    <p:extLst>
      <p:ext uri="{BB962C8B-B14F-4D97-AF65-F5344CB8AC3E}">
        <p14:creationId xmlns:p14="http://schemas.microsoft.com/office/powerpoint/2010/main" val="40420066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3119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C70AFD-B49E-7228-1073-5FD1A40E9B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EB1FA5-B914-D2A1-0B6D-706264459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443" y="978484"/>
            <a:ext cx="8239487" cy="991985"/>
          </a:xfrm>
        </p:spPr>
        <p:txBody>
          <a:bodyPr>
            <a:noAutofit/>
          </a:bodyPr>
          <a:lstStyle/>
          <a:p>
            <a:r>
              <a:rPr lang="en-GB" sz="2000" dirty="0"/>
              <a:t>The new </a:t>
            </a:r>
            <a:r>
              <a:rPr lang="en-GB" sz="2000" b="1" dirty="0">
                <a:hlinkClick r:id="rId2"/>
              </a:rPr>
              <a:t>Strategic Framework for a Competitive and Sustainable EU Bioeconomy</a:t>
            </a:r>
            <a:r>
              <a:rPr lang="en-GB" sz="2000" b="1" dirty="0"/>
              <a:t> </a:t>
            </a:r>
            <a:endParaRPr lang="en-GB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15AF12-337F-06C7-F5C1-7DFE07B2A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5444" y="2082605"/>
            <a:ext cx="8476459" cy="2547687"/>
          </a:xfrm>
        </p:spPr>
        <p:txBody>
          <a:bodyPr/>
          <a:lstStyle/>
          <a:p>
            <a:pPr marL="342900" indent="-342900">
              <a:buSzPct val="107000"/>
              <a:buAutoNum type="arabicPeriod"/>
            </a:pPr>
            <a:r>
              <a:rPr lang="en-GB" sz="2000" dirty="0"/>
              <a:t>scaling innovation and investments: from Lab to Deployment </a:t>
            </a:r>
          </a:p>
          <a:p>
            <a:pPr marL="342900" indent="-342900">
              <a:buSzPct val="107000"/>
              <a:buAutoNum type="arabicPeriod"/>
            </a:pPr>
            <a:r>
              <a:rPr lang="en-GB" sz="2000" dirty="0"/>
              <a:t>building new lead markets for bio-based materials and technologies</a:t>
            </a:r>
          </a:p>
          <a:p>
            <a:pPr marL="342900" indent="-342900">
              <a:buSzPct val="107000"/>
              <a:buAutoNum type="arabicPeriod"/>
            </a:pPr>
            <a:r>
              <a:rPr lang="en-GB" sz="2000" dirty="0"/>
              <a:t>ensuring sustainable biomass supply across value chains</a:t>
            </a:r>
          </a:p>
          <a:p>
            <a:pPr marL="342900" indent="-342900">
              <a:buSzPct val="107000"/>
              <a:buAutoNum type="arabicPeriod"/>
            </a:pPr>
            <a:r>
              <a:rPr lang="en-GB" sz="2000" dirty="0"/>
              <a:t>harnessing global opportunities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5FB26B-CA54-BF89-5BB9-9B662E808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211719-0ED4-F4FE-328D-FCDD902497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297FAA-21BE-9521-F434-24B03E5CD319}"/>
              </a:ext>
            </a:extLst>
          </p:cNvPr>
          <p:cNvSpPr/>
          <p:nvPr/>
        </p:nvSpPr>
        <p:spPr>
          <a:xfrm>
            <a:off x="555443" y="2060438"/>
            <a:ext cx="8033113" cy="991985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67889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3E15-3459-6B63-BC00-76935947B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CE8C0-41B1-EFA1-F1A9-E0F1C5CD71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4E8543-0FA5-8066-D508-805C0882D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631" y="745714"/>
            <a:ext cx="6686314" cy="34290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Two valleys of death in scaling bioeconomy in Europe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669DD3-18C1-DEE0-59FD-0C18E080D3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EFA9ED-04D3-5334-266E-75B2470603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FF88B496-4C7F-6E1D-93F9-41A3232A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1068725"/>
            <a:ext cx="7536619" cy="4074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DB858D-8B28-CA4E-F806-DFD69AADCD79}"/>
              </a:ext>
            </a:extLst>
          </p:cNvPr>
          <p:cNvSpPr/>
          <p:nvPr/>
        </p:nvSpPr>
        <p:spPr>
          <a:xfrm>
            <a:off x="1723506" y="1288147"/>
            <a:ext cx="2543693" cy="3164969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99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77670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4A2122-B78A-783D-39E8-C49B33B94F31}"/>
              </a:ext>
            </a:extLst>
          </p:cNvPr>
          <p:cNvSpPr txBox="1">
            <a:spLocks/>
          </p:cNvSpPr>
          <p:nvPr/>
        </p:nvSpPr>
        <p:spPr>
          <a:xfrm>
            <a:off x="510343" y="820318"/>
            <a:ext cx="4425562" cy="84987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609600" marR="0" indent="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GB" sz="2400" b="1" dirty="0"/>
              <a:t>Circular Bio-based Europe Joint Undertaking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F913F-2CA5-475A-A672-0F8637FF3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competitive bioeconomy for a sustainable future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2A31C3-E409-E357-795B-5D2C95365F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D33715CE-04E5-58C5-404F-9C710901A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98" y="3358096"/>
            <a:ext cx="2617204" cy="500208"/>
          </a:xfrm>
          <a:prstGeom prst="rect">
            <a:avLst/>
          </a:pr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77DEB73-4253-99D8-FCE8-0E4ABDEDD06B}"/>
              </a:ext>
            </a:extLst>
          </p:cNvPr>
          <p:cNvGrpSpPr/>
          <p:nvPr/>
        </p:nvGrpSpPr>
        <p:grpSpPr>
          <a:xfrm>
            <a:off x="4494674" y="2146542"/>
            <a:ext cx="2867536" cy="632364"/>
            <a:chOff x="1772865" y="2353340"/>
            <a:chExt cx="2930870" cy="646331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D6F11FB-BB4A-D1E4-12B7-1742F25BF0B5}"/>
                </a:ext>
              </a:extLst>
            </p:cNvPr>
            <p:cNvSpPr txBox="1"/>
            <p:nvPr/>
          </p:nvSpPr>
          <p:spPr>
            <a:xfrm>
              <a:off x="2704574" y="2353340"/>
              <a:ext cx="1999161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GB" sz="1200" b="1" kern="1200" dirty="0">
                  <a:solidFill>
                    <a:srgbClr val="2A36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European Union</a:t>
              </a:r>
            </a:p>
            <a:p>
              <a:pPr algn="l"/>
              <a:r>
                <a:rPr lang="en-GB" sz="1200" kern="1200" dirty="0">
                  <a:solidFill>
                    <a:srgbClr val="2A36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Represented by the </a:t>
              </a:r>
              <a:r>
                <a:rPr lang="en-GB" sz="1200" b="1" kern="1200" dirty="0">
                  <a:solidFill>
                    <a:srgbClr val="2A36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European Commission</a:t>
              </a:r>
            </a:p>
          </p:txBody>
        </p:sp>
        <p:pic>
          <p:nvPicPr>
            <p:cNvPr id="55" name="Imagem 54" descr="Uma imagem com texto&#10;&#10;Descrição gerada automaticamente">
              <a:extLst>
                <a:ext uri="{FF2B5EF4-FFF2-40B4-BE49-F238E27FC236}">
                  <a16:creationId xmlns:a16="http://schemas.microsoft.com/office/drawing/2014/main" id="{2C57CA0B-8379-5BE9-193C-ACFC4E0D9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719"/>
            <a:stretch/>
          </p:blipFill>
          <p:spPr>
            <a:xfrm>
              <a:off x="1772865" y="2384022"/>
              <a:ext cx="856035" cy="590930"/>
            </a:xfrm>
            <a:prstGeom prst="rect">
              <a:avLst/>
            </a:prstGeom>
          </p:spPr>
        </p:pic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3255855-AA3C-272B-F4AB-7DACC5F4A5EB}"/>
              </a:ext>
            </a:extLst>
          </p:cNvPr>
          <p:cNvSpPr txBox="1"/>
          <p:nvPr/>
        </p:nvSpPr>
        <p:spPr>
          <a:xfrm>
            <a:off x="5605696" y="2826480"/>
            <a:ext cx="4453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400" b="1" i="0" u="none" strike="noStrike" cap="none" spc="0" normalizeH="0" baseline="0" dirty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+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7F5E8F9-BB12-FFC4-A0A7-C5DE7079AE72}"/>
              </a:ext>
            </a:extLst>
          </p:cNvPr>
          <p:cNvSpPr/>
          <p:nvPr/>
        </p:nvSpPr>
        <p:spPr>
          <a:xfrm>
            <a:off x="7665790" y="2784147"/>
            <a:ext cx="1107900" cy="1107900"/>
          </a:xfrm>
          <a:prstGeom prst="ellipse">
            <a:avLst/>
          </a:prstGeom>
          <a:solidFill>
            <a:srgbClr val="F9D26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A6487C-CC91-7683-9179-692855CDD1F5}"/>
              </a:ext>
            </a:extLst>
          </p:cNvPr>
          <p:cNvSpPr/>
          <p:nvPr/>
        </p:nvSpPr>
        <p:spPr>
          <a:xfrm>
            <a:off x="7276397" y="3833257"/>
            <a:ext cx="1107901" cy="1107901"/>
          </a:xfrm>
          <a:prstGeom prst="ellipse">
            <a:avLst/>
          </a:prstGeom>
          <a:solidFill>
            <a:srgbClr val="F9D26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45774C-5E60-FE38-AA42-9B68C070717D}"/>
              </a:ext>
            </a:extLst>
          </p:cNvPr>
          <p:cNvSpPr txBox="1"/>
          <p:nvPr/>
        </p:nvSpPr>
        <p:spPr>
          <a:xfrm>
            <a:off x="7348865" y="4065737"/>
            <a:ext cx="962961" cy="701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88"/>
              </a:spcBef>
            </a:pPr>
            <a:r>
              <a:rPr lang="en-GB" sz="1100" b="1" kern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in 2021, operates until 2031</a:t>
            </a:r>
            <a:endParaRPr lang="en-GB" sz="1100" b="1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FE06B1-35E3-E0CE-36A9-EBA88F3074F9}"/>
              </a:ext>
            </a:extLst>
          </p:cNvPr>
          <p:cNvSpPr/>
          <p:nvPr/>
        </p:nvSpPr>
        <p:spPr>
          <a:xfrm>
            <a:off x="7547462" y="1555747"/>
            <a:ext cx="1212279" cy="1212279"/>
          </a:xfrm>
          <a:prstGeom prst="ellipse">
            <a:avLst/>
          </a:prstGeom>
          <a:solidFill>
            <a:srgbClr val="F9D26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61B3151-2A01-BF2E-5139-2EE83AC5F133}"/>
              </a:ext>
            </a:extLst>
          </p:cNvPr>
          <p:cNvSpPr txBox="1"/>
          <p:nvPr/>
        </p:nvSpPr>
        <p:spPr>
          <a:xfrm>
            <a:off x="7465026" y="1865609"/>
            <a:ext cx="1377150" cy="701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88"/>
              </a:spcBef>
            </a:pPr>
            <a:r>
              <a:rPr lang="en-GB" sz="1100" b="1" kern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Horizon Europe, the EU R&amp;I funding programme</a:t>
            </a:r>
            <a:endParaRPr lang="en-IE" sz="1100" b="1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9491E5-FE7C-A5C4-9F7A-09C0EB972435}"/>
              </a:ext>
            </a:extLst>
          </p:cNvPr>
          <p:cNvSpPr/>
          <p:nvPr/>
        </p:nvSpPr>
        <p:spPr>
          <a:xfrm>
            <a:off x="6888317" y="522402"/>
            <a:ext cx="1212279" cy="1212279"/>
          </a:xfrm>
          <a:prstGeom prst="ellipse">
            <a:avLst/>
          </a:prstGeom>
          <a:solidFill>
            <a:srgbClr val="F9D26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CaixaDeTexto 40">
            <a:extLst>
              <a:ext uri="{FF2B5EF4-FFF2-40B4-BE49-F238E27FC236}">
                <a16:creationId xmlns:a16="http://schemas.microsoft.com/office/drawing/2014/main" id="{1F23CFE7-2C98-82DE-129A-D4CE6E029544}"/>
              </a:ext>
            </a:extLst>
          </p:cNvPr>
          <p:cNvSpPr txBox="1"/>
          <p:nvPr/>
        </p:nvSpPr>
        <p:spPr>
          <a:xfrm>
            <a:off x="7629897" y="3023300"/>
            <a:ext cx="1212279" cy="701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88"/>
              </a:spcBef>
            </a:pPr>
            <a:r>
              <a:rPr lang="en-US" sz="1100" b="1" kern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the success of its predecessor BBI JU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64443B-A599-615F-9085-35DA69E335E1}"/>
              </a:ext>
            </a:extLst>
          </p:cNvPr>
          <p:cNvSpPr/>
          <p:nvPr/>
        </p:nvSpPr>
        <p:spPr>
          <a:xfrm>
            <a:off x="3956258" y="1190056"/>
            <a:ext cx="3620174" cy="3620174"/>
          </a:xfrm>
          <a:prstGeom prst="ellipse">
            <a:avLst/>
          </a:prstGeom>
          <a:noFill/>
          <a:ln w="254000" cap="flat">
            <a:solidFill>
              <a:srgbClr val="2A368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CaixaDeTexto 40">
            <a:extLst>
              <a:ext uri="{FF2B5EF4-FFF2-40B4-BE49-F238E27FC236}">
                <a16:creationId xmlns:a16="http://schemas.microsoft.com/office/drawing/2014/main" id="{BD918385-6C80-4DE1-9412-BBDA6DB9EE11}"/>
              </a:ext>
            </a:extLst>
          </p:cNvPr>
          <p:cNvSpPr txBox="1"/>
          <p:nvPr/>
        </p:nvSpPr>
        <p:spPr>
          <a:xfrm>
            <a:off x="6941322" y="860268"/>
            <a:ext cx="1212279" cy="549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88"/>
              </a:spcBef>
            </a:pPr>
            <a:r>
              <a:rPr lang="en-US" sz="1100" b="1" kern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European Green Deal</a:t>
            </a:r>
          </a:p>
        </p:txBody>
      </p:sp>
      <p:sp>
        <p:nvSpPr>
          <p:cNvPr id="28" name="CaixaDeTexto 5">
            <a:extLst>
              <a:ext uri="{FF2B5EF4-FFF2-40B4-BE49-F238E27FC236}">
                <a16:creationId xmlns:a16="http://schemas.microsoft.com/office/drawing/2014/main" id="{F887FBDB-7EDD-402E-8248-9E4B9286407F}"/>
              </a:ext>
            </a:extLst>
          </p:cNvPr>
          <p:cNvSpPr txBox="1"/>
          <p:nvPr/>
        </p:nvSpPr>
        <p:spPr>
          <a:xfrm>
            <a:off x="275620" y="1668566"/>
            <a:ext cx="3211397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88"/>
              </a:spcBef>
            </a:pPr>
            <a:r>
              <a:rPr lang="en-US" sz="14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€2 billion public-private initiative</a:t>
            </a:r>
          </a:p>
        </p:txBody>
      </p:sp>
      <p:sp>
        <p:nvSpPr>
          <p:cNvPr id="3" name="CaixaDeTexto 11">
            <a:extLst>
              <a:ext uri="{FF2B5EF4-FFF2-40B4-BE49-F238E27FC236}">
                <a16:creationId xmlns:a16="http://schemas.microsoft.com/office/drawing/2014/main" id="{CAB31067-3E28-7296-4A2F-7FFE34B79E6A}"/>
              </a:ext>
            </a:extLst>
          </p:cNvPr>
          <p:cNvSpPr txBox="1"/>
          <p:nvPr/>
        </p:nvSpPr>
        <p:spPr>
          <a:xfrm>
            <a:off x="427765" y="3858304"/>
            <a:ext cx="337147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CBE JU is funding projects that deliver bio-based solutions - materials and products made from waste and biomass - in an innovative, sustainable and circular way.</a:t>
            </a:r>
            <a:endParaRPr lang="en-GB" sz="1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5DE970-0FA1-73E2-FDFA-91FDA78D4F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1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296677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EE1026E-BCB3-5754-A210-241129DFF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competitive bioeconomy for a sustainable future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26C4161C-884F-E883-5B0D-DB18D7D0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7341" y="3725995"/>
            <a:ext cx="680630" cy="3403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9E9E1B-45B6-79A1-D8B0-DBA503348117}"/>
              </a:ext>
            </a:extLst>
          </p:cNvPr>
          <p:cNvSpPr txBox="1"/>
          <p:nvPr/>
        </p:nvSpPr>
        <p:spPr>
          <a:xfrm>
            <a:off x="3953064" y="3514024"/>
            <a:ext cx="195761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</a:t>
            </a:r>
            <a:r>
              <a:rPr lang="en-US" sz="1200" b="1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deployment </a:t>
            </a: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existing mature bio-based innovative solutions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DAFD44A-8A47-8715-B8B5-897CCCB0E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1249" y="3725995"/>
            <a:ext cx="680630" cy="34031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5EA5E5-8C5C-FE83-8023-8F0EDFFFA010}"/>
              </a:ext>
            </a:extLst>
          </p:cNvPr>
          <p:cNvSpPr txBox="1"/>
          <p:nvPr/>
        </p:nvSpPr>
        <p:spPr>
          <a:xfrm>
            <a:off x="6656971" y="3514024"/>
            <a:ext cx="2033487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 high level</a:t>
            </a:r>
          </a:p>
          <a:p>
            <a:pPr lvl="0" algn="l">
              <a:lnSpc>
                <a:spcPct val="100000"/>
              </a:lnSpc>
            </a:pP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b="1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performance </a:t>
            </a: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bio-based industrial systems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9983FB-D7F0-9837-24DB-C8EBF894B8C4}"/>
              </a:ext>
            </a:extLst>
          </p:cNvPr>
          <p:cNvSpPr txBox="1"/>
          <p:nvPr/>
        </p:nvSpPr>
        <p:spPr>
          <a:xfrm>
            <a:off x="1024330" y="3514024"/>
            <a:ext cx="202582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the </a:t>
            </a:r>
            <a:r>
              <a:rPr lang="en-US" sz="1200" b="1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 and development</a:t>
            </a:r>
          </a:p>
          <a:p>
            <a:pPr lvl="0" algn="l">
              <a:lnSpc>
                <a:spcPct val="100000"/>
              </a:lnSpc>
            </a:pPr>
            <a:r>
              <a:rPr lang="en-US" sz="1200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bio-based innovative solutions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756BAAC8-B49B-714C-2AE5-2ACA3F7E7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8607" y="3727150"/>
            <a:ext cx="680631" cy="340316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C84F72C7-288D-C305-3E32-3E0D383C3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8990" y="2059037"/>
            <a:ext cx="1074769" cy="740171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5B5654A8-328B-863C-A126-2EBA8D209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4261" y="1927835"/>
            <a:ext cx="1074769" cy="851703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8ED17246-9FAC-4729-3798-9EA827A82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4973" y="1891739"/>
            <a:ext cx="983515" cy="1074769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C7F3A9-49CA-211A-10DF-EE78BBC924DD}"/>
              </a:ext>
            </a:extLst>
          </p:cNvPr>
          <p:cNvSpPr txBox="1">
            <a:spLocks/>
          </p:cNvSpPr>
          <p:nvPr/>
        </p:nvSpPr>
        <p:spPr>
          <a:xfrm>
            <a:off x="610411" y="938793"/>
            <a:ext cx="3010359" cy="342900"/>
          </a:xfrm>
          <a:prstGeom prst="rect">
            <a:avLst/>
          </a:prstGeom>
        </p:spPr>
        <p:txBody>
          <a:bodyPr lIns="0" tIns="0" rIns="0" bIns="0" anchor="ctr" anchorCtr="0">
            <a:normAutofit fontScale="92500"/>
          </a:bodyPr>
          <a:lstStyle>
            <a:lvl1pPr algn="l" hangingPunct="1">
              <a:lnSpc>
                <a:spcPct val="90000"/>
              </a:lnSpc>
              <a:spcBef>
                <a:spcPts val="1688"/>
              </a:spcBef>
              <a:buSzPct val="123000"/>
              <a:defRPr lang="en-US" sz="1800" b="1" dirty="0" smtClean="0">
                <a:solidFill>
                  <a:srgbClr val="2A368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228594" indent="0" algn="l">
              <a:lnSpc>
                <a:spcPct val="90000"/>
              </a:lnSpc>
              <a:spcBef>
                <a:spcPts val="1688"/>
              </a:spcBef>
              <a:buSzPct val="123000"/>
              <a:defRPr sz="1800">
                <a:solidFill>
                  <a:srgbClr val="000000"/>
                </a:solidFill>
              </a:defRPr>
            </a:lvl2pPr>
            <a:lvl3pPr marL="685783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3pPr>
            <a:lvl4pPr marL="914378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4pPr>
            <a:lvl5pPr marL="1142972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5pPr>
            <a:lvl6pPr marL="1371566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6pPr>
            <a:lvl7pPr marL="1600160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7pPr>
            <a:lvl8pPr marL="1828754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8pPr>
            <a:lvl9pPr marL="2057348" indent="-228594" algn="l">
              <a:lnSpc>
                <a:spcPct val="90000"/>
              </a:lnSpc>
              <a:spcBef>
                <a:spcPts val="1688"/>
              </a:spcBef>
              <a:buSzPct val="123000"/>
              <a:buChar char="•"/>
              <a:defRPr sz="1800">
                <a:solidFill>
                  <a:srgbClr val="000000"/>
                </a:solidFill>
              </a:defRPr>
            </a:lvl9pPr>
          </a:lstStyle>
          <a:p>
            <a:r>
              <a:rPr lang="en-GB" dirty="0"/>
              <a:t>CBE JU three key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BC903-B19A-CFFD-77C3-7BDF4F084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3D5823-280B-5760-C153-F75A057EC7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2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507617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>
            <a:extLst>
              <a:ext uri="{FF2B5EF4-FFF2-40B4-BE49-F238E27FC236}">
                <a16:creationId xmlns:a16="http://schemas.microsoft.com/office/drawing/2014/main" id="{A7D16364-EB76-F7D3-1BC9-FB9B874A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37" y="4649336"/>
            <a:ext cx="6956175" cy="276999"/>
          </a:xfrm>
          <a:prstGeom prst="rect">
            <a:avLst/>
          </a:prstGeom>
        </p:spPr>
      </p:pic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F42302E3-0EA3-C1E5-CDE4-BAF8700E8051}"/>
              </a:ext>
            </a:extLst>
          </p:cNvPr>
          <p:cNvCxnSpPr>
            <a:cxnSpLocks/>
          </p:cNvCxnSpPr>
          <p:nvPr/>
        </p:nvCxnSpPr>
        <p:spPr>
          <a:xfrm flipH="1">
            <a:off x="5586145" y="2841784"/>
            <a:ext cx="17145" cy="616557"/>
          </a:xfrm>
          <a:prstGeom prst="line">
            <a:avLst/>
          </a:prstGeom>
          <a:noFill/>
          <a:ln w="25400" cap="flat">
            <a:solidFill>
              <a:srgbClr val="AED3B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E56AE8B9-E583-5E3A-9F18-D4DA73C87322}"/>
              </a:ext>
            </a:extLst>
          </p:cNvPr>
          <p:cNvCxnSpPr>
            <a:cxnSpLocks/>
          </p:cNvCxnSpPr>
          <p:nvPr/>
        </p:nvCxnSpPr>
        <p:spPr>
          <a:xfrm>
            <a:off x="6557280" y="1770564"/>
            <a:ext cx="11430" cy="1817654"/>
          </a:xfrm>
          <a:prstGeom prst="line">
            <a:avLst/>
          </a:prstGeom>
          <a:noFill/>
          <a:ln w="25400" cap="flat">
            <a:solidFill>
              <a:srgbClr val="73BB8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A80B5A7C-BFBE-9451-DB1B-BD80CEA76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37" y="3590925"/>
            <a:ext cx="2665024" cy="482858"/>
          </a:xfrm>
          <a:prstGeom prst="rect">
            <a:avLst/>
          </a:prstGeom>
        </p:spPr>
      </p:pic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E1780903-9757-8C03-C6AB-E6EBB4E0AB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68879" y="4837038"/>
            <a:ext cx="288123" cy="178594"/>
          </a:xfrm>
        </p:spPr>
        <p:txBody>
          <a:bodyPr>
            <a:normAutofit/>
          </a:bodyPr>
          <a:lstStyle/>
          <a:p>
            <a:r>
              <a:rPr lang="pt-PT" sz="900" dirty="0"/>
              <a:t>3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E1EDBAC-0F8B-8019-54CE-2351ECB1DB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competitive bioeconomy for a sustainable future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AADE27A-507A-E1F7-1C40-7676E05847F6}"/>
              </a:ext>
            </a:extLst>
          </p:cNvPr>
          <p:cNvSpPr txBox="1">
            <a:spLocks/>
          </p:cNvSpPr>
          <p:nvPr/>
        </p:nvSpPr>
        <p:spPr>
          <a:xfrm>
            <a:off x="403369" y="935880"/>
            <a:ext cx="4234706" cy="342900"/>
          </a:xfrm>
          <a:prstGeom prst="rect">
            <a:avLst/>
          </a:prstGeom>
        </p:spPr>
        <p:txBody>
          <a:bodyPr lIns="0" tIns="0" rIns="0" bIns="0" anchor="ctr" anchorCtr="0">
            <a:normAutofit fontScale="92500"/>
          </a:bodyPr>
          <a:lstStyle>
            <a:lvl1pPr marL="0" marR="0" indent="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2A368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akes Grotesk Bold"/>
              </a:defRPr>
            </a:lvl1pPr>
            <a:lvl2pPr marL="609600" marR="0" indent="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GB" sz="1800" b="1" dirty="0"/>
              <a:t>Types of actions funded by the CBE JU</a:t>
            </a:r>
            <a:endParaRPr lang="pt-PT" sz="1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0A8BA-DB07-FDB7-9A0C-8D001C69A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1888EF-271E-36FB-A07D-95257F78B619}"/>
              </a:ext>
            </a:extLst>
          </p:cNvPr>
          <p:cNvSpPr txBox="1"/>
          <p:nvPr/>
        </p:nvSpPr>
        <p:spPr>
          <a:xfrm>
            <a:off x="4638075" y="1701962"/>
            <a:ext cx="192492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100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Scale up and demonstration</a:t>
            </a:r>
          </a:p>
          <a:p>
            <a:r>
              <a:rPr lang="en-IE" sz="1100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technologies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2AA964-06D3-BBC1-2E8E-CFDE094E20C1}"/>
              </a:ext>
            </a:extLst>
          </p:cNvPr>
          <p:cNvSpPr txBox="1"/>
          <p:nvPr/>
        </p:nvSpPr>
        <p:spPr>
          <a:xfrm>
            <a:off x="3011892" y="2155653"/>
            <a:ext cx="1892612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100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and validation of technologies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C851A55-D3B7-CA7A-1E2C-12B3D72CA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93" y="3592042"/>
            <a:ext cx="1213485" cy="48577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F84117-75B8-2EDF-B819-6F817AA6CADD}"/>
              </a:ext>
            </a:extLst>
          </p:cNvPr>
          <p:cNvSpPr txBox="1"/>
          <p:nvPr/>
        </p:nvSpPr>
        <p:spPr>
          <a:xfrm>
            <a:off x="881604" y="3708961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73F9178-A99A-D45E-6C54-86436E8910A8}"/>
              </a:ext>
            </a:extLst>
          </p:cNvPr>
          <p:cNvSpPr txBox="1"/>
          <p:nvPr/>
        </p:nvSpPr>
        <p:spPr>
          <a:xfrm>
            <a:off x="1419585" y="3691816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PT" sz="1200">
              <a:solidFill>
                <a:schemeClr val="bg1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BDF7626-17BA-3DBE-C9B0-24E6F5C7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513" y="3589284"/>
            <a:ext cx="2471737" cy="485775"/>
          </a:xfrm>
          <a:prstGeom prst="rect">
            <a:avLst/>
          </a:prstGeom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C641332B-BE03-75CB-808A-C28F3A8E7452}"/>
              </a:ext>
            </a:extLst>
          </p:cNvPr>
          <p:cNvSpPr txBox="1"/>
          <p:nvPr/>
        </p:nvSpPr>
        <p:spPr>
          <a:xfrm>
            <a:off x="2127158" y="3822307"/>
            <a:ext cx="23622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 </a:t>
            </a:r>
            <a:r>
              <a:rPr lang="en-GB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Innovation Actions</a:t>
            </a:r>
            <a:endParaRPr lang="en-IE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7129EF5-B92D-D531-D080-D5DA04CE1EAC}"/>
              </a:ext>
            </a:extLst>
          </p:cNvPr>
          <p:cNvSpPr txBox="1"/>
          <p:nvPr/>
        </p:nvSpPr>
        <p:spPr>
          <a:xfrm>
            <a:off x="2515622" y="3615640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0625233-D22D-B1F1-F9FC-B6F5363D6742}"/>
              </a:ext>
            </a:extLst>
          </p:cNvPr>
          <p:cNvSpPr txBox="1"/>
          <p:nvPr/>
        </p:nvSpPr>
        <p:spPr>
          <a:xfrm>
            <a:off x="3157015" y="3615640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29A003E-5A8E-F7C9-2C57-50AF3BB0C82E}"/>
              </a:ext>
            </a:extLst>
          </p:cNvPr>
          <p:cNvSpPr txBox="1"/>
          <p:nvPr/>
        </p:nvSpPr>
        <p:spPr>
          <a:xfrm>
            <a:off x="3811933" y="3615640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86078CBF-D9E7-1E33-5FE6-9D3D5D63FB5F}"/>
              </a:ext>
            </a:extLst>
          </p:cNvPr>
          <p:cNvSpPr txBox="1"/>
          <p:nvPr/>
        </p:nvSpPr>
        <p:spPr>
          <a:xfrm>
            <a:off x="4668917" y="3818071"/>
            <a:ext cx="26460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</a:t>
            </a:r>
            <a:r>
              <a:rPr lang="en-GB" dirty="0">
                <a:solidFill>
                  <a:srgbClr val="2A36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Actions (including Flagships)</a:t>
            </a:r>
            <a:endParaRPr lang="en-IE" dirty="0">
              <a:solidFill>
                <a:srgbClr val="2A36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1732934-867A-75C8-0BA8-8D868C7E9640}"/>
              </a:ext>
            </a:extLst>
          </p:cNvPr>
          <p:cNvSpPr txBox="1"/>
          <p:nvPr/>
        </p:nvSpPr>
        <p:spPr>
          <a:xfrm>
            <a:off x="5098378" y="3615640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7EC5A9-5EA4-831E-FA7A-AB4FC6B744FD}"/>
              </a:ext>
            </a:extLst>
          </p:cNvPr>
          <p:cNvSpPr txBox="1"/>
          <p:nvPr/>
        </p:nvSpPr>
        <p:spPr>
          <a:xfrm>
            <a:off x="5739771" y="3615640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335FD54-0892-5563-4D60-BD75DF9DF380}"/>
              </a:ext>
            </a:extLst>
          </p:cNvPr>
          <p:cNvSpPr txBox="1"/>
          <p:nvPr/>
        </p:nvSpPr>
        <p:spPr>
          <a:xfrm>
            <a:off x="6400404" y="3587065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PT" sz="1200">
              <a:solidFill>
                <a:schemeClr val="bg1"/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067679B-2CC6-EF2C-0F0D-1D6FB0ABB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044" y="3585864"/>
            <a:ext cx="730762" cy="490538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1C1052FD-59F6-F0B7-33F5-7F27594E1B65}"/>
              </a:ext>
            </a:extLst>
          </p:cNvPr>
          <p:cNvSpPr txBox="1"/>
          <p:nvPr/>
        </p:nvSpPr>
        <p:spPr>
          <a:xfrm>
            <a:off x="7600847" y="3695528"/>
            <a:ext cx="3526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56B67CE-CA00-793F-EF4D-45B37B1CCA50}"/>
              </a:ext>
            </a:extLst>
          </p:cNvPr>
          <p:cNvSpPr txBox="1"/>
          <p:nvPr/>
        </p:nvSpPr>
        <p:spPr>
          <a:xfrm>
            <a:off x="3126968" y="4301983"/>
            <a:ext cx="371051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Readiness Level (TRL)</a:t>
            </a:r>
            <a:endParaRPr lang="en-IE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D059CE7-AA95-D208-C92A-739693C74494}"/>
              </a:ext>
            </a:extLst>
          </p:cNvPr>
          <p:cNvSpPr txBox="1"/>
          <p:nvPr/>
        </p:nvSpPr>
        <p:spPr>
          <a:xfrm>
            <a:off x="1118367" y="4660170"/>
            <a:ext cx="6455656" cy="245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IE" sz="1000" b="1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CSA: </a:t>
            </a:r>
            <a:r>
              <a:rPr lang="en-IE" sz="1000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Coordination and Support Actions (no link with TRLs)</a:t>
            </a: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6929D21A-6F5C-843A-FB92-612EE5647D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6414" y="2744378"/>
            <a:ext cx="328613" cy="509588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AADB2E3D-5EC4-25C4-A3D1-865F4500F996}"/>
              </a:ext>
            </a:extLst>
          </p:cNvPr>
          <p:cNvSpPr txBox="1"/>
          <p:nvPr/>
        </p:nvSpPr>
        <p:spPr>
          <a:xfrm>
            <a:off x="5703300" y="542037"/>
            <a:ext cx="1870723" cy="43088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1100" dirty="0">
                <a:solidFill>
                  <a:srgbClr val="2A36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Large-scale first-of-its-kind product facility in Europe</a:t>
            </a:r>
          </a:p>
        </p:txBody>
      </p:sp>
      <p:pic>
        <p:nvPicPr>
          <p:cNvPr id="50" name="Gráfico 49">
            <a:extLst>
              <a:ext uri="{FF2B5EF4-FFF2-40B4-BE49-F238E27FC236}">
                <a16:creationId xmlns:a16="http://schemas.microsoft.com/office/drawing/2014/main" id="{C4213C2F-3797-B461-CC0D-9C1ACE926F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5749" y="1128726"/>
            <a:ext cx="346670" cy="506671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94BF8371-2A18-C26E-422B-7FA7A2A25E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98450" y="2243190"/>
            <a:ext cx="192743" cy="477668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45555CA2-78D3-5112-F6D5-94346E0F4A76}"/>
              </a:ext>
            </a:extLst>
          </p:cNvPr>
          <p:cNvSpPr/>
          <p:nvPr/>
        </p:nvSpPr>
        <p:spPr>
          <a:xfrm>
            <a:off x="3615245" y="2587977"/>
            <a:ext cx="730950" cy="730950"/>
          </a:xfrm>
          <a:prstGeom prst="ellipse">
            <a:avLst/>
          </a:prstGeom>
          <a:noFill/>
          <a:ln w="25400" cap="flat">
            <a:solidFill>
              <a:srgbClr val="AED3B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243CAE4-CD76-77B0-6A1F-38C2E49AD946}"/>
              </a:ext>
            </a:extLst>
          </p:cNvPr>
          <p:cNvSpPr/>
          <p:nvPr/>
        </p:nvSpPr>
        <p:spPr>
          <a:xfrm>
            <a:off x="5235061" y="2099404"/>
            <a:ext cx="730950" cy="730950"/>
          </a:xfrm>
          <a:prstGeom prst="ellipse">
            <a:avLst/>
          </a:prstGeom>
          <a:noFill/>
          <a:ln w="25400" cap="flat">
            <a:solidFill>
              <a:srgbClr val="AED3B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2B355D2-F128-149C-D696-22DF6C2F71A9}"/>
              </a:ext>
            </a:extLst>
          </p:cNvPr>
          <p:cNvSpPr/>
          <p:nvPr/>
        </p:nvSpPr>
        <p:spPr>
          <a:xfrm>
            <a:off x="6191805" y="1034808"/>
            <a:ext cx="730950" cy="730950"/>
          </a:xfrm>
          <a:prstGeom prst="ellipse">
            <a:avLst/>
          </a:prstGeom>
          <a:noFill/>
          <a:ln w="25400" cap="flat">
            <a:solidFill>
              <a:srgbClr val="5DC07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m 35">
            <a:extLst>
              <a:ext uri="{FF2B5EF4-FFF2-40B4-BE49-F238E27FC236}">
                <a16:creationId xmlns:a16="http://schemas.microsoft.com/office/drawing/2014/main" id="{E333F9FD-1838-C07C-6C92-AE026E3C4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1063" y="3422326"/>
            <a:ext cx="1027665" cy="159068"/>
          </a:xfrm>
          <a:prstGeom prst="rect">
            <a:avLst/>
          </a:prstGeom>
        </p:spPr>
      </p:pic>
      <p:cxnSp>
        <p:nvCxnSpPr>
          <p:cNvPr id="6" name="Conexão Reta 9">
            <a:extLst>
              <a:ext uri="{FF2B5EF4-FFF2-40B4-BE49-F238E27FC236}">
                <a16:creationId xmlns:a16="http://schemas.microsoft.com/office/drawing/2014/main" id="{F2A7B06D-D649-E790-1CF4-7F0AC28802F2}"/>
              </a:ext>
            </a:extLst>
          </p:cNvPr>
          <p:cNvCxnSpPr>
            <a:cxnSpLocks/>
          </p:cNvCxnSpPr>
          <p:nvPr/>
        </p:nvCxnSpPr>
        <p:spPr>
          <a:xfrm>
            <a:off x="3982617" y="3333273"/>
            <a:ext cx="0" cy="250797"/>
          </a:xfrm>
          <a:prstGeom prst="line">
            <a:avLst/>
          </a:prstGeom>
          <a:noFill/>
          <a:ln w="25400" cap="flat">
            <a:solidFill>
              <a:srgbClr val="AED3B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xão Reta 9">
            <a:extLst>
              <a:ext uri="{FF2B5EF4-FFF2-40B4-BE49-F238E27FC236}">
                <a16:creationId xmlns:a16="http://schemas.microsoft.com/office/drawing/2014/main" id="{8E3CBF48-1983-E214-3E66-9806F5E95B05}"/>
              </a:ext>
            </a:extLst>
          </p:cNvPr>
          <p:cNvCxnSpPr>
            <a:cxnSpLocks/>
          </p:cNvCxnSpPr>
          <p:nvPr/>
        </p:nvCxnSpPr>
        <p:spPr>
          <a:xfrm flipH="1" flipV="1">
            <a:off x="888414" y="4218435"/>
            <a:ext cx="7166610" cy="29238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head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19010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8AB5B745-1FB4-0387-6480-9DD09924DA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PT" sz="900"/>
              <a:t>04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134543-6468-F972-2AAC-58BE290DC9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662" y="727613"/>
            <a:ext cx="3427070" cy="342900"/>
          </a:xfrm>
        </p:spPr>
        <p:txBody>
          <a:bodyPr>
            <a:normAutofit/>
          </a:bodyPr>
          <a:lstStyle/>
          <a:p>
            <a:r>
              <a:rPr lang="en-GB" sz="1800" b="1" dirty="0"/>
              <a:t>CBE JU portfolio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7AAF5BB-EDA8-0AF1-3B99-D8D49DC290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competitive bioeconomy for a sustainable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311F6-5EB7-CA29-EEAC-508881BFB5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CBE JU portfolio</a:t>
            </a:r>
            <a:endParaRPr lang="en-IE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B87E9A6-3EC9-6B89-857D-24A0118BF230}"/>
              </a:ext>
            </a:extLst>
          </p:cNvPr>
          <p:cNvSpPr txBox="1"/>
          <p:nvPr/>
        </p:nvSpPr>
        <p:spPr>
          <a:xfrm>
            <a:off x="407798" y="1174145"/>
            <a:ext cx="2494849" cy="286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algn="l"/>
            <a:r>
              <a:rPr lang="en-GB" sz="1592" b="1">
                <a:solidFill>
                  <a:srgbClr val="00B050"/>
                </a:solidFill>
                <a:latin typeface="Arial"/>
                <a:cs typeface="Arial"/>
              </a:rPr>
              <a:t>2014-2024</a:t>
            </a:r>
            <a:endParaRPr lang="en-GB" sz="1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63207FB-D830-D677-77FC-82882561EB62}"/>
              </a:ext>
            </a:extLst>
          </p:cNvPr>
          <p:cNvSpPr txBox="1"/>
          <p:nvPr/>
        </p:nvSpPr>
        <p:spPr>
          <a:xfrm>
            <a:off x="5286931" y="4767098"/>
            <a:ext cx="3254108" cy="255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algn="r" defTabSz="342841">
              <a:defRPr/>
            </a:pPr>
            <a:r>
              <a:rPr lang="en-GB" sz="1387" i="1" kern="1200">
                <a:solidFill>
                  <a:srgbClr val="4D4D4D"/>
                </a:solidFill>
                <a:latin typeface="Arial" panose="020B0604020202020204"/>
              </a:rPr>
              <a:t>Data: CORDA, May 2025</a:t>
            </a:r>
            <a:endParaRPr lang="en-IE" sz="1387" i="1" kern="1200">
              <a:solidFill>
                <a:srgbClr val="4D4D4D"/>
              </a:solidFill>
              <a:latin typeface="Arial" panose="020B0604020202020204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F5362456-19CC-CA35-055E-8BD3220576A0}"/>
              </a:ext>
            </a:extLst>
          </p:cNvPr>
          <p:cNvSpPr txBox="1"/>
          <p:nvPr/>
        </p:nvSpPr>
        <p:spPr>
          <a:xfrm>
            <a:off x="852832" y="1801694"/>
            <a:ext cx="877603" cy="468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387" b="1" dirty="0">
                <a:solidFill>
                  <a:srgbClr val="00B050"/>
                </a:solidFill>
                <a:latin typeface="Arial"/>
                <a:cs typeface="Arial"/>
              </a:rPr>
              <a:t>220</a:t>
            </a:r>
            <a:r>
              <a:rPr lang="en-US" sz="1387" dirty="0">
                <a:solidFill>
                  <a:srgbClr val="2A3680"/>
                </a:solidFill>
                <a:latin typeface="Arial"/>
                <a:cs typeface="Arial"/>
              </a:rPr>
              <a:t> projects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769A56D-BA0D-4678-71B6-858DF60B949B}"/>
              </a:ext>
            </a:extLst>
          </p:cNvPr>
          <p:cNvSpPr txBox="1"/>
          <p:nvPr/>
        </p:nvSpPr>
        <p:spPr>
          <a:xfrm>
            <a:off x="852833" y="2608133"/>
            <a:ext cx="1215912" cy="468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387" b="1">
                <a:solidFill>
                  <a:srgbClr val="00B050"/>
                </a:solidFill>
                <a:latin typeface="Arial"/>
                <a:cs typeface="Arial"/>
              </a:rPr>
              <a:t>3,109</a:t>
            </a:r>
            <a:r>
              <a:rPr lang="en-US" sz="1387" b="1">
                <a:solidFill>
                  <a:srgbClr val="2A3680"/>
                </a:solidFill>
                <a:latin typeface="Arial"/>
                <a:cs typeface="Arial"/>
              </a:rPr>
              <a:t> participants*</a:t>
            </a:r>
            <a:endParaRPr lang="en-US" sz="1387">
              <a:solidFill>
                <a:srgbClr val="2A3680"/>
              </a:solidFill>
              <a:latin typeface="Arial"/>
              <a:cs typeface="Arial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E164C966-AA26-B94B-756F-86823928FC5C}"/>
              </a:ext>
            </a:extLst>
          </p:cNvPr>
          <p:cNvSpPr txBox="1"/>
          <p:nvPr/>
        </p:nvSpPr>
        <p:spPr>
          <a:xfrm>
            <a:off x="852832" y="3403712"/>
            <a:ext cx="1428171" cy="468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387" b="1">
                <a:solidFill>
                  <a:srgbClr val="00B050"/>
                </a:solidFill>
                <a:latin typeface="Arial"/>
                <a:cs typeface="Arial"/>
              </a:rPr>
              <a:t>€1,281 </a:t>
            </a:r>
            <a:r>
              <a:rPr lang="en-US" sz="1387">
                <a:solidFill>
                  <a:srgbClr val="2A3680"/>
                </a:solidFill>
                <a:latin typeface="Arial"/>
                <a:cs typeface="Arial"/>
              </a:rPr>
              <a:t>million CBE JU funding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CE3487E-FF94-E133-FB92-D900CFA6EF53}"/>
              </a:ext>
            </a:extLst>
          </p:cNvPr>
          <p:cNvSpPr txBox="1"/>
          <p:nvPr/>
        </p:nvSpPr>
        <p:spPr>
          <a:xfrm>
            <a:off x="853857" y="4097788"/>
            <a:ext cx="1020922" cy="468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sz="1387" b="1">
                <a:solidFill>
                  <a:srgbClr val="00B050"/>
                </a:solidFill>
                <a:latin typeface="Arial"/>
                <a:cs typeface="Arial"/>
              </a:rPr>
              <a:t>45</a:t>
            </a:r>
            <a:r>
              <a:rPr lang="en-US" sz="1387">
                <a:solidFill>
                  <a:srgbClr val="2A3680"/>
                </a:solidFill>
                <a:latin typeface="Arial"/>
                <a:cs typeface="Arial"/>
              </a:rPr>
              <a:t> countries</a:t>
            </a:r>
          </a:p>
        </p:txBody>
      </p:sp>
      <p:pic>
        <p:nvPicPr>
          <p:cNvPr id="73" name="Gráfico 72">
            <a:extLst>
              <a:ext uri="{FF2B5EF4-FFF2-40B4-BE49-F238E27FC236}">
                <a16:creationId xmlns:a16="http://schemas.microsoft.com/office/drawing/2014/main" id="{DB26DDFC-CA36-DB0E-803E-0D6D69534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147" y="4137978"/>
            <a:ext cx="379208" cy="379208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FC93CB1B-4C87-0BFF-25CA-BF996C57B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797" y="1881729"/>
            <a:ext cx="375664" cy="379208"/>
          </a:xfrm>
          <a:prstGeom prst="rect">
            <a:avLst/>
          </a:prstGeom>
        </p:spPr>
      </p:pic>
      <p:pic>
        <p:nvPicPr>
          <p:cNvPr id="75" name="Gráfico 74">
            <a:extLst>
              <a:ext uri="{FF2B5EF4-FFF2-40B4-BE49-F238E27FC236}">
                <a16:creationId xmlns:a16="http://schemas.microsoft.com/office/drawing/2014/main" id="{BCCA8DC9-7AEB-ED71-4F1B-2D30D87CA0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691" y="2646548"/>
            <a:ext cx="368575" cy="375664"/>
          </a:xfrm>
          <a:prstGeom prst="rect">
            <a:avLst/>
          </a:prstGeom>
        </p:spPr>
      </p:pic>
      <p:pic>
        <p:nvPicPr>
          <p:cNvPr id="76" name="Gráfico 75">
            <a:extLst>
              <a:ext uri="{FF2B5EF4-FFF2-40B4-BE49-F238E27FC236}">
                <a16:creationId xmlns:a16="http://schemas.microsoft.com/office/drawing/2014/main" id="{081464D6-75C4-A3D6-1FF2-786381D578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7797" y="3502212"/>
            <a:ext cx="375664" cy="258712"/>
          </a:xfrm>
          <a:prstGeom prst="rect">
            <a:avLst/>
          </a:prstGeom>
        </p:spPr>
      </p:pic>
      <p:sp>
        <p:nvSpPr>
          <p:cNvPr id="4" name="CaixaDeTexto 67">
            <a:extLst>
              <a:ext uri="{FF2B5EF4-FFF2-40B4-BE49-F238E27FC236}">
                <a16:creationId xmlns:a16="http://schemas.microsoft.com/office/drawing/2014/main" id="{8801EB12-58DD-0305-1F96-1E7B61F70D6A}"/>
              </a:ext>
            </a:extLst>
          </p:cNvPr>
          <p:cNvSpPr txBox="1"/>
          <p:nvPr/>
        </p:nvSpPr>
        <p:spPr>
          <a:xfrm>
            <a:off x="4088989" y="1035709"/>
            <a:ext cx="3965395" cy="223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>
            <a:defPPr>
              <a:defRPr kern="0"/>
            </a:defPPr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-GB" sz="1182" b="1">
                <a:solidFill>
                  <a:srgbClr val="00B050"/>
                </a:solidFill>
                <a:latin typeface="Arial"/>
                <a:cs typeface="Arial"/>
              </a:rPr>
              <a:t>CBE JU unique participants* per type of legal entity</a:t>
            </a:r>
          </a:p>
        </p:txBody>
      </p:sp>
      <p:sp>
        <p:nvSpPr>
          <p:cNvPr id="9" name="CaixaDeTexto 59">
            <a:extLst>
              <a:ext uri="{FF2B5EF4-FFF2-40B4-BE49-F238E27FC236}">
                <a16:creationId xmlns:a16="http://schemas.microsoft.com/office/drawing/2014/main" id="{79120E27-A1C7-C053-ABE6-77E9BC97B108}"/>
              </a:ext>
            </a:extLst>
          </p:cNvPr>
          <p:cNvSpPr txBox="1"/>
          <p:nvPr/>
        </p:nvSpPr>
        <p:spPr>
          <a:xfrm>
            <a:off x="314109" y="4757399"/>
            <a:ext cx="3542961" cy="182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1587" tIns="20793" rIns="41587" bIns="20793" anchor="t">
            <a:spAutoFit/>
          </a:bodyPr>
          <a:lstStyle/>
          <a:p>
            <a:pPr algn="l" defTabSz="342841">
              <a:defRPr/>
            </a:pPr>
            <a:r>
              <a:rPr lang="en-GB" sz="910" i="1" kern="1200">
                <a:solidFill>
                  <a:srgbClr val="4D4D4D"/>
                </a:solidFill>
                <a:latin typeface="Arial" panose="020B0604020202020204"/>
              </a:rPr>
              <a:t>*including beneficiaries, affiliated entities, and associated partners</a:t>
            </a:r>
            <a:endParaRPr lang="en-IE" sz="910" i="1" kern="1200">
              <a:solidFill>
                <a:srgbClr val="4D4D4D"/>
              </a:solidFill>
              <a:latin typeface="Arial" panose="020B060402020202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135CFD-58F1-4BF2-E39F-8F5E263014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8087" y="1466874"/>
            <a:ext cx="5203766" cy="32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04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9C8E54-9C20-9102-A942-441F670B75F0}"/>
              </a:ext>
            </a:extLst>
          </p:cNvPr>
          <p:cNvSpPr/>
          <p:nvPr/>
        </p:nvSpPr>
        <p:spPr>
          <a:xfrm>
            <a:off x="5547638" y="2455361"/>
            <a:ext cx="3344297" cy="763878"/>
          </a:xfrm>
          <a:prstGeom prst="rect">
            <a:avLst/>
          </a:prstGeom>
          <a:solidFill>
            <a:srgbClr val="96D9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8" name="object 57">
            <a:extLst>
              <a:ext uri="{FF2B5EF4-FFF2-40B4-BE49-F238E27FC236}">
                <a16:creationId xmlns:a16="http://schemas.microsoft.com/office/drawing/2014/main" id="{51E407BC-6F12-77EA-D3AF-6E9092986211}"/>
              </a:ext>
            </a:extLst>
          </p:cNvPr>
          <p:cNvSpPr txBox="1"/>
          <p:nvPr/>
        </p:nvSpPr>
        <p:spPr>
          <a:xfrm>
            <a:off x="5546720" y="2431871"/>
            <a:ext cx="3341398" cy="435477"/>
          </a:xfrm>
          <a:prstGeom prst="rect">
            <a:avLst/>
          </a:prstGeom>
        </p:spPr>
        <p:txBody>
          <a:bodyPr vert="horz" wrap="square" lIns="0" tIns="75665" rIns="0" bIns="0" rtlCol="0">
            <a:spAutoFit/>
          </a:bodyPr>
          <a:lstStyle/>
          <a:p>
            <a:pPr marL="64113" marR="1586079" lvl="0" indent="0" algn="ctr" defTabSz="415869" rtl="0" eaLnBrk="1" fontAlgn="auto" latinLnBrk="0" hangingPunct="1">
              <a:lnSpc>
                <a:spcPts val="1442"/>
              </a:lnSpc>
              <a:spcBef>
                <a:spcPts val="5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00AC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SIDESTREAMS</a:t>
            </a:r>
            <a:r>
              <a:rPr kumimoji="0" sz="1273" b="1" i="0" u="none" strike="noStrike" kern="0" cap="none" spc="-43" normalizeH="0" baseline="0" noProof="0">
                <a:ln>
                  <a:noFill/>
                </a:ln>
                <a:solidFill>
                  <a:srgbClr val="00AC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1273" b="1" i="0" u="none" strike="noStrike" kern="0" cap="none" spc="-9" normalizeH="0" baseline="0" noProof="0">
                <a:ln>
                  <a:noFill/>
                </a:ln>
                <a:solidFill>
                  <a:srgbClr val="00AC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FROM </a:t>
            </a: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00AC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INDUSTRY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72C7CA6-00AC-C123-7B35-E43370D95744}"/>
              </a:ext>
            </a:extLst>
          </p:cNvPr>
          <p:cNvGrpSpPr/>
          <p:nvPr/>
        </p:nvGrpSpPr>
        <p:grpSpPr>
          <a:xfrm>
            <a:off x="5516785" y="2917965"/>
            <a:ext cx="809272" cy="288220"/>
            <a:chOff x="493298" y="2816501"/>
            <a:chExt cx="1779400" cy="633727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FB7A0712-D302-437E-9E1A-95FDFA33E0A0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AD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473B8D7-E066-A9C9-9B83-7B1C8E0EA0EF}"/>
                </a:ext>
              </a:extLst>
            </p:cNvPr>
            <p:cNvSpPr txBox="1"/>
            <p:nvPr/>
          </p:nvSpPr>
          <p:spPr>
            <a:xfrm>
              <a:off x="493298" y="2816501"/>
              <a:ext cx="1772740" cy="633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00AD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8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00AD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00AD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02" name="object 35">
            <a:extLst>
              <a:ext uri="{FF2B5EF4-FFF2-40B4-BE49-F238E27FC236}">
                <a16:creationId xmlns:a16="http://schemas.microsoft.com/office/drawing/2014/main" id="{CD6C3D3A-C00A-7B93-8B4F-C3374A6A49F5}"/>
              </a:ext>
            </a:extLst>
          </p:cNvPr>
          <p:cNvSpPr/>
          <p:nvPr/>
        </p:nvSpPr>
        <p:spPr>
          <a:xfrm>
            <a:off x="8161830" y="2615278"/>
            <a:ext cx="643732" cy="495001"/>
          </a:xfrm>
          <a:custGeom>
            <a:avLst/>
            <a:gdLst/>
            <a:ahLst/>
            <a:cxnLst/>
            <a:rect l="l" t="t" r="r" b="b"/>
            <a:pathLst>
              <a:path w="1415415" h="1088390">
                <a:moveTo>
                  <a:pt x="551624" y="833335"/>
                </a:moveTo>
                <a:lnTo>
                  <a:pt x="551205" y="790333"/>
                </a:lnTo>
                <a:lnTo>
                  <a:pt x="542226" y="692340"/>
                </a:lnTo>
                <a:lnTo>
                  <a:pt x="513092" y="389001"/>
                </a:lnTo>
                <a:lnTo>
                  <a:pt x="507466" y="330504"/>
                </a:lnTo>
                <a:lnTo>
                  <a:pt x="487121" y="118757"/>
                </a:lnTo>
                <a:lnTo>
                  <a:pt x="498995" y="116357"/>
                </a:lnTo>
                <a:lnTo>
                  <a:pt x="518248" y="103378"/>
                </a:lnTo>
                <a:lnTo>
                  <a:pt x="531228" y="84137"/>
                </a:lnTo>
                <a:lnTo>
                  <a:pt x="535990" y="60566"/>
                </a:lnTo>
                <a:lnTo>
                  <a:pt x="531228" y="36982"/>
                </a:lnTo>
                <a:lnTo>
                  <a:pt x="518248" y="17729"/>
                </a:lnTo>
                <a:lnTo>
                  <a:pt x="498995" y="4762"/>
                </a:lnTo>
                <a:lnTo>
                  <a:pt x="475424" y="0"/>
                </a:lnTo>
                <a:lnTo>
                  <a:pt x="425513" y="0"/>
                </a:lnTo>
                <a:lnTo>
                  <a:pt x="425513" y="535635"/>
                </a:lnTo>
                <a:lnTo>
                  <a:pt x="417880" y="584822"/>
                </a:lnTo>
                <a:lnTo>
                  <a:pt x="395185" y="629107"/>
                </a:lnTo>
                <a:lnTo>
                  <a:pt x="361035" y="662889"/>
                </a:lnTo>
                <a:lnTo>
                  <a:pt x="318655" y="684517"/>
                </a:lnTo>
                <a:lnTo>
                  <a:pt x="271259" y="692340"/>
                </a:lnTo>
                <a:lnTo>
                  <a:pt x="222072" y="684720"/>
                </a:lnTo>
                <a:lnTo>
                  <a:pt x="264439" y="554075"/>
                </a:lnTo>
                <a:lnTo>
                  <a:pt x="317982" y="389001"/>
                </a:lnTo>
                <a:lnTo>
                  <a:pt x="362280" y="411695"/>
                </a:lnTo>
                <a:lnTo>
                  <a:pt x="396062" y="445846"/>
                </a:lnTo>
                <a:lnTo>
                  <a:pt x="417690" y="488238"/>
                </a:lnTo>
                <a:lnTo>
                  <a:pt x="425513" y="535635"/>
                </a:lnTo>
                <a:lnTo>
                  <a:pt x="425513" y="0"/>
                </a:lnTo>
                <a:lnTo>
                  <a:pt x="242620" y="0"/>
                </a:lnTo>
                <a:lnTo>
                  <a:pt x="242620" y="554075"/>
                </a:lnTo>
                <a:lnTo>
                  <a:pt x="197726" y="552234"/>
                </a:lnTo>
                <a:lnTo>
                  <a:pt x="158369" y="533946"/>
                </a:lnTo>
                <a:lnTo>
                  <a:pt x="128739" y="502234"/>
                </a:lnTo>
                <a:lnTo>
                  <a:pt x="113004" y="460133"/>
                </a:lnTo>
                <a:lnTo>
                  <a:pt x="114846" y="415201"/>
                </a:lnTo>
                <a:lnTo>
                  <a:pt x="133134" y="375843"/>
                </a:lnTo>
                <a:lnTo>
                  <a:pt x="164833" y="346214"/>
                </a:lnTo>
                <a:lnTo>
                  <a:pt x="206946" y="330504"/>
                </a:lnTo>
                <a:lnTo>
                  <a:pt x="242620" y="554075"/>
                </a:lnTo>
                <a:lnTo>
                  <a:pt x="242620" y="0"/>
                </a:lnTo>
                <a:lnTo>
                  <a:pt x="76174" y="0"/>
                </a:lnTo>
                <a:lnTo>
                  <a:pt x="52603" y="4762"/>
                </a:lnTo>
                <a:lnTo>
                  <a:pt x="33350" y="17729"/>
                </a:lnTo>
                <a:lnTo>
                  <a:pt x="20383" y="36982"/>
                </a:lnTo>
                <a:lnTo>
                  <a:pt x="15621" y="60566"/>
                </a:lnTo>
                <a:lnTo>
                  <a:pt x="20383" y="84137"/>
                </a:lnTo>
                <a:lnTo>
                  <a:pt x="33350" y="103378"/>
                </a:lnTo>
                <a:lnTo>
                  <a:pt x="52603" y="116357"/>
                </a:lnTo>
                <a:lnTo>
                  <a:pt x="61125" y="118084"/>
                </a:lnTo>
                <a:lnTo>
                  <a:pt x="0" y="790333"/>
                </a:lnTo>
                <a:lnTo>
                  <a:pt x="317" y="833335"/>
                </a:lnTo>
                <a:lnTo>
                  <a:pt x="342" y="837742"/>
                </a:lnTo>
                <a:lnTo>
                  <a:pt x="8432" y="883043"/>
                </a:lnTo>
                <a:lnTo>
                  <a:pt x="23622" y="925576"/>
                </a:lnTo>
                <a:lnTo>
                  <a:pt x="45288" y="964666"/>
                </a:lnTo>
                <a:lnTo>
                  <a:pt x="72783" y="999604"/>
                </a:lnTo>
                <a:lnTo>
                  <a:pt x="105498" y="1029728"/>
                </a:lnTo>
                <a:lnTo>
                  <a:pt x="142786" y="1054341"/>
                </a:lnTo>
                <a:lnTo>
                  <a:pt x="184023" y="1072769"/>
                </a:lnTo>
                <a:lnTo>
                  <a:pt x="228574" y="1084326"/>
                </a:lnTo>
                <a:lnTo>
                  <a:pt x="275793" y="1088326"/>
                </a:lnTo>
                <a:lnTo>
                  <a:pt x="322503" y="1084326"/>
                </a:lnTo>
                <a:lnTo>
                  <a:pt x="323227" y="1084326"/>
                </a:lnTo>
                <a:lnTo>
                  <a:pt x="368579" y="1072413"/>
                </a:lnTo>
                <a:lnTo>
                  <a:pt x="410171" y="1053592"/>
                </a:lnTo>
                <a:lnTo>
                  <a:pt x="447687" y="1028471"/>
                </a:lnTo>
                <a:lnTo>
                  <a:pt x="480491" y="997775"/>
                </a:lnTo>
                <a:lnTo>
                  <a:pt x="507936" y="962190"/>
                </a:lnTo>
                <a:lnTo>
                  <a:pt x="529374" y="922451"/>
                </a:lnTo>
                <a:lnTo>
                  <a:pt x="544144" y="879271"/>
                </a:lnTo>
                <a:lnTo>
                  <a:pt x="551624" y="833335"/>
                </a:lnTo>
                <a:close/>
              </a:path>
              <a:path w="1415415" h="1088390">
                <a:moveTo>
                  <a:pt x="1414881" y="148539"/>
                </a:moveTo>
                <a:lnTo>
                  <a:pt x="1267244" y="219811"/>
                </a:lnTo>
                <a:lnTo>
                  <a:pt x="1267244" y="523278"/>
                </a:lnTo>
                <a:lnTo>
                  <a:pt x="1267244" y="670534"/>
                </a:lnTo>
                <a:lnTo>
                  <a:pt x="1120000" y="670534"/>
                </a:lnTo>
                <a:lnTo>
                  <a:pt x="1120000" y="523278"/>
                </a:lnTo>
                <a:lnTo>
                  <a:pt x="1267244" y="523278"/>
                </a:lnTo>
                <a:lnTo>
                  <a:pt x="1267244" y="219811"/>
                </a:lnTo>
                <a:lnTo>
                  <a:pt x="1018590" y="339839"/>
                </a:lnTo>
                <a:lnTo>
                  <a:pt x="1018590" y="134874"/>
                </a:lnTo>
                <a:lnTo>
                  <a:pt x="876681" y="189865"/>
                </a:lnTo>
                <a:lnTo>
                  <a:pt x="876681" y="523278"/>
                </a:lnTo>
                <a:lnTo>
                  <a:pt x="876681" y="670534"/>
                </a:lnTo>
                <a:lnTo>
                  <a:pt x="729437" y="670534"/>
                </a:lnTo>
                <a:lnTo>
                  <a:pt x="729437" y="523278"/>
                </a:lnTo>
                <a:lnTo>
                  <a:pt x="876681" y="523278"/>
                </a:lnTo>
                <a:lnTo>
                  <a:pt x="876681" y="189865"/>
                </a:lnTo>
                <a:lnTo>
                  <a:pt x="563118" y="311365"/>
                </a:lnTo>
                <a:lnTo>
                  <a:pt x="608139" y="782154"/>
                </a:lnTo>
                <a:lnTo>
                  <a:pt x="608965" y="835418"/>
                </a:lnTo>
                <a:lnTo>
                  <a:pt x="601522" y="886637"/>
                </a:lnTo>
                <a:lnTo>
                  <a:pt x="586435" y="935113"/>
                </a:lnTo>
                <a:lnTo>
                  <a:pt x="564324" y="980173"/>
                </a:lnTo>
                <a:lnTo>
                  <a:pt x="535825" y="1021143"/>
                </a:lnTo>
                <a:lnTo>
                  <a:pt x="501561" y="1057313"/>
                </a:lnTo>
                <a:lnTo>
                  <a:pt x="462140" y="1088009"/>
                </a:lnTo>
                <a:lnTo>
                  <a:pt x="991704" y="1088009"/>
                </a:lnTo>
                <a:lnTo>
                  <a:pt x="1041057" y="1085164"/>
                </a:lnTo>
                <a:lnTo>
                  <a:pt x="1088732" y="1076833"/>
                </a:lnTo>
                <a:lnTo>
                  <a:pt x="1134427" y="1063332"/>
                </a:lnTo>
                <a:lnTo>
                  <a:pt x="1177810" y="1044994"/>
                </a:lnTo>
                <a:lnTo>
                  <a:pt x="1218565" y="1022121"/>
                </a:lnTo>
                <a:lnTo>
                  <a:pt x="1256372" y="995045"/>
                </a:lnTo>
                <a:lnTo>
                  <a:pt x="1290929" y="964057"/>
                </a:lnTo>
                <a:lnTo>
                  <a:pt x="1321917" y="929500"/>
                </a:lnTo>
                <a:lnTo>
                  <a:pt x="1348994" y="891692"/>
                </a:lnTo>
                <a:lnTo>
                  <a:pt x="1371866" y="850938"/>
                </a:lnTo>
                <a:lnTo>
                  <a:pt x="1390205" y="807554"/>
                </a:lnTo>
                <a:lnTo>
                  <a:pt x="1403705" y="761860"/>
                </a:lnTo>
                <a:lnTo>
                  <a:pt x="1412024" y="714184"/>
                </a:lnTo>
                <a:lnTo>
                  <a:pt x="1414551" y="670534"/>
                </a:lnTo>
                <a:lnTo>
                  <a:pt x="1414881" y="664832"/>
                </a:lnTo>
                <a:lnTo>
                  <a:pt x="1414881" y="523278"/>
                </a:lnTo>
                <a:lnTo>
                  <a:pt x="1414881" y="339839"/>
                </a:lnTo>
                <a:lnTo>
                  <a:pt x="1414881" y="148539"/>
                </a:lnTo>
                <a:close/>
              </a:path>
            </a:pathLst>
          </a:custGeom>
          <a:solidFill>
            <a:srgbClr val="2EC173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A9022137-D0FB-5067-AEF1-D6A98B7C0C5B}"/>
              </a:ext>
            </a:extLst>
          </p:cNvPr>
          <p:cNvSpPr/>
          <p:nvPr/>
        </p:nvSpPr>
        <p:spPr>
          <a:xfrm>
            <a:off x="8020639" y="3277379"/>
            <a:ext cx="923577" cy="600701"/>
          </a:xfrm>
          <a:custGeom>
            <a:avLst/>
            <a:gdLst/>
            <a:ahLst/>
            <a:cxnLst/>
            <a:rect l="l" t="t" r="r" b="b"/>
            <a:pathLst>
              <a:path w="2030730" h="1320800">
                <a:moveTo>
                  <a:pt x="2030126" y="0"/>
                </a:moveTo>
                <a:lnTo>
                  <a:pt x="0" y="0"/>
                </a:lnTo>
                <a:lnTo>
                  <a:pt x="454635" y="1320472"/>
                </a:lnTo>
                <a:lnTo>
                  <a:pt x="2030126" y="1320472"/>
                </a:lnTo>
                <a:lnTo>
                  <a:pt x="2030126" y="0"/>
                </a:lnTo>
                <a:close/>
              </a:path>
            </a:pathLst>
          </a:custGeom>
          <a:solidFill>
            <a:srgbClr val="00AD3B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40F796B2-36CC-B4C6-5CAB-AE27255BF75D}"/>
              </a:ext>
            </a:extLst>
          </p:cNvPr>
          <p:cNvSpPr/>
          <p:nvPr/>
        </p:nvSpPr>
        <p:spPr>
          <a:xfrm>
            <a:off x="7314038" y="3277379"/>
            <a:ext cx="916069" cy="600701"/>
          </a:xfrm>
          <a:custGeom>
            <a:avLst/>
            <a:gdLst/>
            <a:ahLst/>
            <a:cxnLst/>
            <a:rect l="l" t="t" r="r" b="b"/>
            <a:pathLst>
              <a:path w="2014219" h="1320800">
                <a:moveTo>
                  <a:pt x="1559104" y="0"/>
                </a:moveTo>
                <a:lnTo>
                  <a:pt x="0" y="0"/>
                </a:lnTo>
                <a:lnTo>
                  <a:pt x="0" y="1320472"/>
                </a:lnTo>
                <a:lnTo>
                  <a:pt x="2013739" y="1320472"/>
                </a:lnTo>
                <a:lnTo>
                  <a:pt x="1559104" y="0"/>
                </a:lnTo>
                <a:close/>
              </a:path>
            </a:pathLst>
          </a:custGeom>
          <a:solidFill>
            <a:srgbClr val="C9DFF4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5" name="object 3">
            <a:extLst>
              <a:ext uri="{FF2B5EF4-FFF2-40B4-BE49-F238E27FC236}">
                <a16:creationId xmlns:a16="http://schemas.microsoft.com/office/drawing/2014/main" id="{81B662CD-8926-1697-7D35-47364ADA2236}"/>
              </a:ext>
            </a:extLst>
          </p:cNvPr>
          <p:cNvSpPr/>
          <p:nvPr/>
        </p:nvSpPr>
        <p:spPr>
          <a:xfrm>
            <a:off x="6243718" y="3271201"/>
            <a:ext cx="993755" cy="600701"/>
          </a:xfrm>
          <a:custGeom>
            <a:avLst/>
            <a:gdLst/>
            <a:ahLst/>
            <a:cxnLst/>
            <a:rect l="l" t="t" r="r" b="b"/>
            <a:pathLst>
              <a:path w="2185034" h="1320800">
                <a:moveTo>
                  <a:pt x="2184980" y="0"/>
                </a:moveTo>
                <a:lnTo>
                  <a:pt x="762741" y="0"/>
                </a:lnTo>
                <a:lnTo>
                  <a:pt x="0" y="1320472"/>
                </a:lnTo>
                <a:lnTo>
                  <a:pt x="2184980" y="1320472"/>
                </a:lnTo>
                <a:lnTo>
                  <a:pt x="2184980" y="0"/>
                </a:lnTo>
                <a:close/>
              </a:path>
            </a:pathLst>
          </a:custGeom>
          <a:solidFill>
            <a:srgbClr val="C9DFF4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6" name="object 8">
            <a:extLst>
              <a:ext uri="{FF2B5EF4-FFF2-40B4-BE49-F238E27FC236}">
                <a16:creationId xmlns:a16="http://schemas.microsoft.com/office/drawing/2014/main" id="{792EFEC7-F66F-B6B0-01A3-C9721A81360D}"/>
              </a:ext>
            </a:extLst>
          </p:cNvPr>
          <p:cNvSpPr/>
          <p:nvPr/>
        </p:nvSpPr>
        <p:spPr>
          <a:xfrm>
            <a:off x="5601091" y="3271201"/>
            <a:ext cx="990579" cy="600701"/>
          </a:xfrm>
          <a:custGeom>
            <a:avLst/>
            <a:gdLst/>
            <a:ahLst/>
            <a:cxnLst/>
            <a:rect l="l" t="t" r="r" b="b"/>
            <a:pathLst>
              <a:path w="2178050" h="1320800">
                <a:moveTo>
                  <a:pt x="2177462" y="0"/>
                </a:moveTo>
                <a:lnTo>
                  <a:pt x="0" y="0"/>
                </a:lnTo>
                <a:lnTo>
                  <a:pt x="0" y="1320472"/>
                </a:lnTo>
                <a:lnTo>
                  <a:pt x="1414721" y="1320472"/>
                </a:lnTo>
                <a:lnTo>
                  <a:pt x="2177462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9" name="object 5">
            <a:extLst>
              <a:ext uri="{FF2B5EF4-FFF2-40B4-BE49-F238E27FC236}">
                <a16:creationId xmlns:a16="http://schemas.microsoft.com/office/drawing/2014/main" id="{5B05E431-861A-578F-D36A-FF51EB694222}"/>
              </a:ext>
            </a:extLst>
          </p:cNvPr>
          <p:cNvSpPr/>
          <p:nvPr/>
        </p:nvSpPr>
        <p:spPr>
          <a:xfrm>
            <a:off x="259577" y="3261611"/>
            <a:ext cx="896719" cy="600701"/>
          </a:xfrm>
          <a:custGeom>
            <a:avLst/>
            <a:gdLst/>
            <a:ahLst/>
            <a:cxnLst/>
            <a:rect l="l" t="t" r="r" b="b"/>
            <a:pathLst>
              <a:path w="1971675" h="1320800">
                <a:moveTo>
                  <a:pt x="1971552" y="0"/>
                </a:moveTo>
                <a:lnTo>
                  <a:pt x="0" y="0"/>
                </a:lnTo>
                <a:lnTo>
                  <a:pt x="0" y="1320472"/>
                </a:lnTo>
                <a:lnTo>
                  <a:pt x="1246527" y="1320472"/>
                </a:lnTo>
                <a:lnTo>
                  <a:pt x="1971552" y="0"/>
                </a:lnTo>
                <a:close/>
              </a:path>
            </a:pathLst>
          </a:custGeom>
          <a:solidFill>
            <a:srgbClr val="FFD15B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7DA87FD4-0095-9109-82DE-2E5C21576FAB}"/>
              </a:ext>
            </a:extLst>
          </p:cNvPr>
          <p:cNvSpPr/>
          <p:nvPr/>
        </p:nvSpPr>
        <p:spPr>
          <a:xfrm>
            <a:off x="818656" y="3261610"/>
            <a:ext cx="905961" cy="600701"/>
          </a:xfrm>
          <a:custGeom>
            <a:avLst/>
            <a:gdLst/>
            <a:ahLst/>
            <a:cxnLst/>
            <a:rect l="l" t="t" r="r" b="b"/>
            <a:pathLst>
              <a:path w="1991995" h="1320800">
                <a:moveTo>
                  <a:pt x="1991510" y="0"/>
                </a:moveTo>
                <a:lnTo>
                  <a:pt x="725014" y="0"/>
                </a:lnTo>
                <a:lnTo>
                  <a:pt x="0" y="1320472"/>
                </a:lnTo>
                <a:lnTo>
                  <a:pt x="1991510" y="1320472"/>
                </a:lnTo>
                <a:lnTo>
                  <a:pt x="1991510" y="0"/>
                </a:lnTo>
                <a:close/>
              </a:path>
            </a:pathLst>
          </a:custGeom>
          <a:solidFill>
            <a:srgbClr val="FFB69A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E56CFBE0-4F9E-3D93-05AB-8C44198CF769}"/>
              </a:ext>
            </a:extLst>
          </p:cNvPr>
          <p:cNvSpPr/>
          <p:nvPr/>
        </p:nvSpPr>
        <p:spPr>
          <a:xfrm>
            <a:off x="260008" y="2544451"/>
            <a:ext cx="901340" cy="600701"/>
          </a:xfrm>
          <a:custGeom>
            <a:avLst/>
            <a:gdLst/>
            <a:ahLst/>
            <a:cxnLst/>
            <a:rect l="l" t="t" r="r" b="b"/>
            <a:pathLst>
              <a:path w="1981835" h="1320800">
                <a:moveTo>
                  <a:pt x="1981531" y="0"/>
                </a:moveTo>
                <a:lnTo>
                  <a:pt x="0" y="0"/>
                </a:lnTo>
                <a:lnTo>
                  <a:pt x="0" y="1320472"/>
                </a:lnTo>
                <a:lnTo>
                  <a:pt x="1256506" y="1320472"/>
                </a:lnTo>
                <a:lnTo>
                  <a:pt x="1981531" y="0"/>
                </a:lnTo>
                <a:close/>
              </a:path>
            </a:pathLst>
          </a:custGeom>
          <a:solidFill>
            <a:srgbClr val="607EBC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0B9AD94B-3788-19F6-3A63-8F8F3EFCC55E}"/>
              </a:ext>
            </a:extLst>
          </p:cNvPr>
          <p:cNvSpPr/>
          <p:nvPr/>
        </p:nvSpPr>
        <p:spPr>
          <a:xfrm>
            <a:off x="827010" y="2544451"/>
            <a:ext cx="901340" cy="600701"/>
          </a:xfrm>
          <a:custGeom>
            <a:avLst/>
            <a:gdLst/>
            <a:ahLst/>
            <a:cxnLst/>
            <a:rect l="l" t="t" r="r" b="b"/>
            <a:pathLst>
              <a:path w="1981835" h="1320800">
                <a:moveTo>
                  <a:pt x="1981531" y="0"/>
                </a:moveTo>
                <a:lnTo>
                  <a:pt x="725014" y="0"/>
                </a:lnTo>
                <a:lnTo>
                  <a:pt x="0" y="1320472"/>
                </a:lnTo>
                <a:lnTo>
                  <a:pt x="1981531" y="1320472"/>
                </a:lnTo>
                <a:lnTo>
                  <a:pt x="1981531" y="0"/>
                </a:lnTo>
                <a:close/>
              </a:path>
            </a:pathLst>
          </a:custGeom>
          <a:solidFill>
            <a:srgbClr val="FFD15B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A8F8AB-B8CD-8CFE-7CD8-F4F37ED71C13}"/>
              </a:ext>
            </a:extLst>
          </p:cNvPr>
          <p:cNvCxnSpPr>
            <a:cxnSpLocks/>
          </p:cNvCxnSpPr>
          <p:nvPr/>
        </p:nvCxnSpPr>
        <p:spPr>
          <a:xfrm>
            <a:off x="262096" y="492401"/>
            <a:ext cx="4448528" cy="0"/>
          </a:xfrm>
          <a:prstGeom prst="line">
            <a:avLst/>
          </a:prstGeom>
          <a:ln w="168275">
            <a:solidFill>
              <a:srgbClr val="00A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0">
            <a:extLst>
              <a:ext uri="{FF2B5EF4-FFF2-40B4-BE49-F238E27FC236}">
                <a16:creationId xmlns:a16="http://schemas.microsoft.com/office/drawing/2014/main" id="{17E315C3-AD0F-38B5-D08B-2ED02544EDD0}"/>
              </a:ext>
            </a:extLst>
          </p:cNvPr>
          <p:cNvSpPr txBox="1">
            <a:spLocks/>
          </p:cNvSpPr>
          <p:nvPr/>
        </p:nvSpPr>
        <p:spPr>
          <a:xfrm>
            <a:off x="298323" y="76532"/>
            <a:ext cx="4654891" cy="503055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29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Main</a:t>
            </a:r>
            <a:r>
              <a:rPr kumimoji="0" lang="en-GB" sz="3229" b="1" i="0" u="none" strike="noStrike" kern="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GB" sz="3229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feedstock </a:t>
            </a:r>
            <a:r>
              <a:rPr kumimoji="0" lang="en-GB" sz="3229" b="1" i="0" u="none" strike="noStrike" kern="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types</a:t>
            </a:r>
          </a:p>
        </p:txBody>
      </p:sp>
      <p:sp>
        <p:nvSpPr>
          <p:cNvPr id="7" name="object 65">
            <a:extLst>
              <a:ext uri="{FF2B5EF4-FFF2-40B4-BE49-F238E27FC236}">
                <a16:creationId xmlns:a16="http://schemas.microsoft.com/office/drawing/2014/main" id="{5773CCF5-E7ED-CC86-83A7-19B9515FE357}"/>
              </a:ext>
            </a:extLst>
          </p:cNvPr>
          <p:cNvSpPr/>
          <p:nvPr/>
        </p:nvSpPr>
        <p:spPr>
          <a:xfrm>
            <a:off x="1734833" y="2914553"/>
            <a:ext cx="127938" cy="0"/>
          </a:xfrm>
          <a:custGeom>
            <a:avLst/>
            <a:gdLst/>
            <a:ahLst/>
            <a:cxnLst/>
            <a:rect l="l" t="t" r="r" b="b"/>
            <a:pathLst>
              <a:path w="281304">
                <a:moveTo>
                  <a:pt x="280829" y="0"/>
                </a:moveTo>
                <a:lnTo>
                  <a:pt x="0" y="0"/>
                </a:lnTo>
              </a:path>
            </a:pathLst>
          </a:custGeom>
          <a:ln w="38114">
            <a:solidFill>
              <a:srgbClr val="FFD15B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5DC8E-5ADF-4CE8-66F8-2452C6FE6794}"/>
              </a:ext>
            </a:extLst>
          </p:cNvPr>
          <p:cNvSpPr/>
          <p:nvPr/>
        </p:nvSpPr>
        <p:spPr>
          <a:xfrm>
            <a:off x="262171" y="904306"/>
            <a:ext cx="1470436" cy="1537015"/>
          </a:xfrm>
          <a:prstGeom prst="rect">
            <a:avLst/>
          </a:prstGeom>
          <a:solidFill>
            <a:srgbClr val="607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BD188-910B-BB93-00B6-CCFD76EE4384}"/>
              </a:ext>
            </a:extLst>
          </p:cNvPr>
          <p:cNvSpPr/>
          <p:nvPr/>
        </p:nvSpPr>
        <p:spPr>
          <a:xfrm>
            <a:off x="262171" y="3943355"/>
            <a:ext cx="2788926" cy="763878"/>
          </a:xfrm>
          <a:prstGeom prst="rect">
            <a:avLst/>
          </a:prstGeom>
          <a:solidFill>
            <a:srgbClr val="FEB6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DD09DA-AC67-B44F-E753-DC0621B451A7}"/>
              </a:ext>
            </a:extLst>
          </p:cNvPr>
          <p:cNvSpPr/>
          <p:nvPr/>
        </p:nvSpPr>
        <p:spPr>
          <a:xfrm>
            <a:off x="1829680" y="904306"/>
            <a:ext cx="2450166" cy="2966886"/>
          </a:xfrm>
          <a:prstGeom prst="rect">
            <a:avLst/>
          </a:prstGeom>
          <a:solidFill>
            <a:srgbClr val="FFD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66719-8567-4089-C6A2-D0A2BEAEBE2F}"/>
              </a:ext>
            </a:extLst>
          </p:cNvPr>
          <p:cNvSpPr/>
          <p:nvPr/>
        </p:nvSpPr>
        <p:spPr>
          <a:xfrm>
            <a:off x="4356889" y="904306"/>
            <a:ext cx="1074772" cy="2966886"/>
          </a:xfrm>
          <a:prstGeom prst="rect">
            <a:avLst/>
          </a:prstGeom>
          <a:solidFill>
            <a:srgbClr val="FFD1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B7E6DD-27A5-58CD-578A-FCEC1EC3ADA9}"/>
              </a:ext>
            </a:extLst>
          </p:cNvPr>
          <p:cNvSpPr/>
          <p:nvPr/>
        </p:nvSpPr>
        <p:spPr>
          <a:xfrm>
            <a:off x="5524523" y="904306"/>
            <a:ext cx="3354832" cy="1463018"/>
          </a:xfrm>
          <a:prstGeom prst="rect">
            <a:avLst/>
          </a:prstGeom>
          <a:solidFill>
            <a:srgbClr val="00A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23F34B-7388-68E8-9A1C-41217BE8C573}"/>
              </a:ext>
            </a:extLst>
          </p:cNvPr>
          <p:cNvSpPr/>
          <p:nvPr/>
        </p:nvSpPr>
        <p:spPr>
          <a:xfrm>
            <a:off x="5582996" y="3952149"/>
            <a:ext cx="3354832" cy="759577"/>
          </a:xfrm>
          <a:prstGeom prst="rect">
            <a:avLst/>
          </a:prstGeom>
          <a:solidFill>
            <a:srgbClr val="C8E0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55AA93-29D0-EF04-8A04-F3DFAD771067}"/>
              </a:ext>
            </a:extLst>
          </p:cNvPr>
          <p:cNvSpPr/>
          <p:nvPr/>
        </p:nvSpPr>
        <p:spPr>
          <a:xfrm>
            <a:off x="3149266" y="3943355"/>
            <a:ext cx="2274577" cy="763878"/>
          </a:xfrm>
          <a:prstGeom prst="rect">
            <a:avLst/>
          </a:prstGeom>
          <a:noFill/>
          <a:ln>
            <a:solidFill>
              <a:srgbClr val="607E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E43C5-8C96-3760-65C9-037FB395E421}"/>
              </a:ext>
            </a:extLst>
          </p:cNvPr>
          <p:cNvCxnSpPr/>
          <p:nvPr/>
        </p:nvCxnSpPr>
        <p:spPr>
          <a:xfrm>
            <a:off x="553436" y="2439825"/>
            <a:ext cx="0" cy="103967"/>
          </a:xfrm>
          <a:prstGeom prst="line">
            <a:avLst/>
          </a:prstGeom>
          <a:ln w="31750">
            <a:solidFill>
              <a:srgbClr val="607E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0FFD65-EE4C-8DE4-9A5C-798C5DC3009D}"/>
              </a:ext>
            </a:extLst>
          </p:cNvPr>
          <p:cNvCxnSpPr>
            <a:cxnSpLocks/>
          </p:cNvCxnSpPr>
          <p:nvPr/>
        </p:nvCxnSpPr>
        <p:spPr>
          <a:xfrm flipH="1">
            <a:off x="1732607" y="3561961"/>
            <a:ext cx="97073" cy="0"/>
          </a:xfrm>
          <a:prstGeom prst="line">
            <a:avLst/>
          </a:prstGeom>
          <a:ln w="31750">
            <a:solidFill>
              <a:srgbClr val="FFD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7E5543-8072-6562-647F-6930E39B276E}"/>
              </a:ext>
            </a:extLst>
          </p:cNvPr>
          <p:cNvCxnSpPr>
            <a:cxnSpLocks/>
          </p:cNvCxnSpPr>
          <p:nvPr/>
        </p:nvCxnSpPr>
        <p:spPr>
          <a:xfrm>
            <a:off x="1216580" y="3862178"/>
            <a:ext cx="0" cy="95805"/>
          </a:xfrm>
          <a:prstGeom prst="line">
            <a:avLst/>
          </a:prstGeom>
          <a:ln w="31750">
            <a:solidFill>
              <a:srgbClr val="FEB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75025E-3BE1-A1A6-9F65-3BC817A716B0}"/>
              </a:ext>
            </a:extLst>
          </p:cNvPr>
          <p:cNvCxnSpPr>
            <a:cxnSpLocks/>
          </p:cNvCxnSpPr>
          <p:nvPr/>
        </p:nvCxnSpPr>
        <p:spPr>
          <a:xfrm flipH="1">
            <a:off x="4271840" y="3601582"/>
            <a:ext cx="79609" cy="0"/>
          </a:xfrm>
          <a:prstGeom prst="line">
            <a:avLst/>
          </a:prstGeom>
          <a:ln w="31750">
            <a:solidFill>
              <a:srgbClr val="FFD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246194-E040-C370-8089-65E2194EC0F6}"/>
              </a:ext>
            </a:extLst>
          </p:cNvPr>
          <p:cNvCxnSpPr>
            <a:cxnSpLocks/>
          </p:cNvCxnSpPr>
          <p:nvPr/>
        </p:nvCxnSpPr>
        <p:spPr>
          <a:xfrm flipH="1">
            <a:off x="5440360" y="3601582"/>
            <a:ext cx="128045" cy="0"/>
          </a:xfrm>
          <a:prstGeom prst="line">
            <a:avLst/>
          </a:prstGeom>
          <a:ln w="31750">
            <a:solidFill>
              <a:srgbClr val="FFD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408F5E-26BD-66C9-811D-C0D633AE61BA}"/>
              </a:ext>
            </a:extLst>
          </p:cNvPr>
          <p:cNvCxnSpPr>
            <a:cxnSpLocks/>
          </p:cNvCxnSpPr>
          <p:nvPr/>
        </p:nvCxnSpPr>
        <p:spPr>
          <a:xfrm>
            <a:off x="8479668" y="2363605"/>
            <a:ext cx="0" cy="7622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E2AA7B-E762-7516-F055-37529F5347AD}"/>
              </a:ext>
            </a:extLst>
          </p:cNvPr>
          <p:cNvCxnSpPr>
            <a:cxnSpLocks/>
          </p:cNvCxnSpPr>
          <p:nvPr/>
        </p:nvCxnSpPr>
        <p:spPr>
          <a:xfrm>
            <a:off x="7665971" y="3875929"/>
            <a:ext cx="0" cy="76220"/>
          </a:xfrm>
          <a:prstGeom prst="line">
            <a:avLst/>
          </a:prstGeom>
          <a:ln w="31750">
            <a:solidFill>
              <a:srgbClr val="C8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2BB170-B8DB-FDD1-89A4-BF1CC6EF78F3}"/>
              </a:ext>
            </a:extLst>
          </p:cNvPr>
          <p:cNvCxnSpPr>
            <a:cxnSpLocks/>
          </p:cNvCxnSpPr>
          <p:nvPr/>
        </p:nvCxnSpPr>
        <p:spPr>
          <a:xfrm>
            <a:off x="6879190" y="3875929"/>
            <a:ext cx="0" cy="76220"/>
          </a:xfrm>
          <a:prstGeom prst="line">
            <a:avLst/>
          </a:prstGeom>
          <a:ln w="31750">
            <a:solidFill>
              <a:srgbClr val="C8E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95DA28-B3FA-1940-A6D8-25C912CCEE2B}"/>
              </a:ext>
            </a:extLst>
          </p:cNvPr>
          <p:cNvCxnSpPr>
            <a:cxnSpLocks/>
          </p:cNvCxnSpPr>
          <p:nvPr/>
        </p:nvCxnSpPr>
        <p:spPr>
          <a:xfrm flipH="1">
            <a:off x="5430476" y="1630618"/>
            <a:ext cx="94047" cy="0"/>
          </a:xfrm>
          <a:prstGeom prst="line">
            <a:avLst/>
          </a:prstGeom>
          <a:ln w="31750">
            <a:solidFill>
              <a:srgbClr val="00A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A05719A6-1FD0-5066-76CC-FC54E978BA9A}"/>
              </a:ext>
            </a:extLst>
          </p:cNvPr>
          <p:cNvSpPr/>
          <p:nvPr/>
        </p:nvSpPr>
        <p:spPr>
          <a:xfrm rot="18900000">
            <a:off x="3471109" y="1678886"/>
            <a:ext cx="691" cy="1383"/>
          </a:xfrm>
          <a:custGeom>
            <a:avLst/>
            <a:gdLst>
              <a:gd name="connsiteX0" fmla="*/ 0 w 1520"/>
              <a:gd name="connsiteY0" fmla="*/ 0 h 3041"/>
              <a:gd name="connsiteX1" fmla="*/ 1520 w 1520"/>
              <a:gd name="connsiteY1" fmla="*/ 1521 h 3041"/>
              <a:gd name="connsiteX2" fmla="*/ 0 w 1520"/>
              <a:gd name="connsiteY2" fmla="*/ 3041 h 3041"/>
              <a:gd name="connsiteX3" fmla="*/ 0 w 1520"/>
              <a:gd name="connsiteY3" fmla="*/ 0 h 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" h="3041">
                <a:moveTo>
                  <a:pt x="0" y="0"/>
                </a:moveTo>
                <a:lnTo>
                  <a:pt x="1520" y="1521"/>
                </a:lnTo>
                <a:lnTo>
                  <a:pt x="0" y="3041"/>
                </a:lnTo>
                <a:lnTo>
                  <a:pt x="0" y="0"/>
                </a:lnTo>
                <a:close/>
              </a:path>
            </a:pathLst>
          </a:custGeom>
          <a:solidFill>
            <a:srgbClr val="607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T" sz="81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1704F0-928B-EEEC-AAE7-9316BA79B95F}"/>
              </a:ext>
            </a:extLst>
          </p:cNvPr>
          <p:cNvGrpSpPr/>
          <p:nvPr/>
        </p:nvGrpSpPr>
        <p:grpSpPr>
          <a:xfrm>
            <a:off x="199652" y="1263278"/>
            <a:ext cx="933153" cy="288220"/>
            <a:chOff x="438283" y="2777649"/>
            <a:chExt cx="2051785" cy="633727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2598D12-832B-6BCE-4529-B01F32C2F4C1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CE1E27-DD81-91A9-2DFD-94DD11C2DBCA}"/>
                </a:ext>
              </a:extLst>
            </p:cNvPr>
            <p:cNvSpPr txBox="1"/>
            <p:nvPr/>
          </p:nvSpPr>
          <p:spPr>
            <a:xfrm>
              <a:off x="438283" y="2777649"/>
              <a:ext cx="2051785" cy="633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18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55C74C-24F3-C2EE-B296-2BEB2E086D90}"/>
              </a:ext>
            </a:extLst>
          </p:cNvPr>
          <p:cNvGrpSpPr/>
          <p:nvPr/>
        </p:nvGrpSpPr>
        <p:grpSpPr>
          <a:xfrm>
            <a:off x="240271" y="3549638"/>
            <a:ext cx="806243" cy="288220"/>
            <a:chOff x="527594" y="2779399"/>
            <a:chExt cx="1772740" cy="633727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1CE1CC92-BE50-F80C-EDFC-B1E47F2B7F79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54DD415-F641-9F06-75A3-19AA95F43FE9}"/>
                </a:ext>
              </a:extLst>
            </p:cNvPr>
            <p:cNvSpPr txBox="1"/>
            <p:nvPr/>
          </p:nvSpPr>
          <p:spPr>
            <a:xfrm>
              <a:off x="527594" y="2779399"/>
              <a:ext cx="1772740" cy="633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73" b="1" dirty="0">
                  <a:solidFill>
                    <a:srgbClr val="2A36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F7A58A3-56CD-8C00-3611-C934487FEBAE}"/>
              </a:ext>
            </a:extLst>
          </p:cNvPr>
          <p:cNvGrpSpPr/>
          <p:nvPr/>
        </p:nvGrpSpPr>
        <p:grpSpPr>
          <a:xfrm>
            <a:off x="231465" y="4393479"/>
            <a:ext cx="806243" cy="288220"/>
            <a:chOff x="508232" y="2768221"/>
            <a:chExt cx="1772740" cy="633727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CA749F4-671B-B822-CF8A-AD835D6A1136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C5F94F3-AB87-8203-701A-9742B67F397B}"/>
                </a:ext>
              </a:extLst>
            </p:cNvPr>
            <p:cNvSpPr txBox="1"/>
            <p:nvPr/>
          </p:nvSpPr>
          <p:spPr>
            <a:xfrm>
              <a:off x="508232" y="2768221"/>
              <a:ext cx="1772740" cy="633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9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4DF561-248D-E01E-ADF2-0105EA8E6E90}"/>
              </a:ext>
            </a:extLst>
          </p:cNvPr>
          <p:cNvGrpSpPr/>
          <p:nvPr/>
        </p:nvGrpSpPr>
        <p:grpSpPr>
          <a:xfrm>
            <a:off x="223144" y="2857787"/>
            <a:ext cx="742230" cy="299799"/>
            <a:chOff x="489934" y="2845149"/>
            <a:chExt cx="1992353" cy="659185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332128D-69CA-F9B1-B27C-0EBF5E16A7AC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1811735-371B-3B95-A7C9-D305CCCC4656}"/>
                </a:ext>
              </a:extLst>
            </p:cNvPr>
            <p:cNvSpPr txBox="1"/>
            <p:nvPr/>
          </p:nvSpPr>
          <p:spPr>
            <a:xfrm>
              <a:off x="489934" y="2870608"/>
              <a:ext cx="1992353" cy="633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73" b="1" dirty="0">
                  <a:solidFill>
                    <a:srgbClr val="2A36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66" name="object 33">
            <a:extLst>
              <a:ext uri="{FF2B5EF4-FFF2-40B4-BE49-F238E27FC236}">
                <a16:creationId xmlns:a16="http://schemas.microsoft.com/office/drawing/2014/main" id="{B8A19785-2EE0-DDE7-B732-474E23535A3B}"/>
              </a:ext>
            </a:extLst>
          </p:cNvPr>
          <p:cNvSpPr txBox="1"/>
          <p:nvPr/>
        </p:nvSpPr>
        <p:spPr>
          <a:xfrm>
            <a:off x="1273345" y="2621335"/>
            <a:ext cx="456879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Agri-</a:t>
            </a:r>
            <a:r>
              <a:rPr kumimoji="0" sz="750" b="0" i="0" u="none" strike="noStrike" kern="0" cap="none" spc="-9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food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7" name="object 71">
            <a:extLst>
              <a:ext uri="{FF2B5EF4-FFF2-40B4-BE49-F238E27FC236}">
                <a16:creationId xmlns:a16="http://schemas.microsoft.com/office/drawing/2014/main" id="{73364237-8813-AF85-B5D8-666216742493}"/>
              </a:ext>
            </a:extLst>
          </p:cNvPr>
          <p:cNvSpPr txBox="1"/>
          <p:nvPr/>
        </p:nvSpPr>
        <p:spPr>
          <a:xfrm>
            <a:off x="338439" y="2630479"/>
            <a:ext cx="389349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>
                <a:tab pos="456301" algn="l"/>
              </a:tabLst>
              <a:defRPr/>
            </a:pP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Aquatic</a:t>
            </a:r>
            <a:endParaRPr kumimoji="0" sz="70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409B1D2-22E2-DFC4-B406-71DA81E63D73}"/>
              </a:ext>
            </a:extLst>
          </p:cNvPr>
          <p:cNvGrpSpPr/>
          <p:nvPr/>
        </p:nvGrpSpPr>
        <p:grpSpPr>
          <a:xfrm>
            <a:off x="988059" y="2611613"/>
            <a:ext cx="153016" cy="218393"/>
            <a:chOff x="2646043" y="6142702"/>
            <a:chExt cx="336446" cy="480194"/>
          </a:xfrm>
        </p:grpSpPr>
        <p:sp>
          <p:nvSpPr>
            <p:cNvPr id="69" name="object 70">
              <a:extLst>
                <a:ext uri="{FF2B5EF4-FFF2-40B4-BE49-F238E27FC236}">
                  <a16:creationId xmlns:a16="http://schemas.microsoft.com/office/drawing/2014/main" id="{1E462CA1-9A9A-A6F8-C998-96B85B998547}"/>
                </a:ext>
              </a:extLst>
            </p:cNvPr>
            <p:cNvSpPr/>
            <p:nvPr/>
          </p:nvSpPr>
          <p:spPr>
            <a:xfrm>
              <a:off x="2686579" y="6165311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712" y="0"/>
                  </a:moveTo>
                  <a:lnTo>
                    <a:pt x="101024" y="7530"/>
                  </a:lnTo>
                  <a:lnTo>
                    <a:pt x="60475" y="28500"/>
                  </a:lnTo>
                  <a:lnTo>
                    <a:pt x="28500" y="60475"/>
                  </a:lnTo>
                  <a:lnTo>
                    <a:pt x="7530" y="101024"/>
                  </a:lnTo>
                  <a:lnTo>
                    <a:pt x="0" y="147712"/>
                  </a:lnTo>
                  <a:lnTo>
                    <a:pt x="7530" y="194401"/>
                  </a:lnTo>
                  <a:lnTo>
                    <a:pt x="28500" y="234949"/>
                  </a:lnTo>
                  <a:lnTo>
                    <a:pt x="60475" y="266925"/>
                  </a:lnTo>
                  <a:lnTo>
                    <a:pt x="101024" y="287894"/>
                  </a:lnTo>
                  <a:lnTo>
                    <a:pt x="147712" y="295425"/>
                  </a:lnTo>
                  <a:lnTo>
                    <a:pt x="194401" y="287894"/>
                  </a:lnTo>
                  <a:lnTo>
                    <a:pt x="234949" y="266925"/>
                  </a:lnTo>
                  <a:lnTo>
                    <a:pt x="266925" y="234949"/>
                  </a:lnTo>
                  <a:lnTo>
                    <a:pt x="287894" y="194401"/>
                  </a:lnTo>
                  <a:lnTo>
                    <a:pt x="295425" y="147712"/>
                  </a:lnTo>
                  <a:lnTo>
                    <a:pt x="287894" y="101024"/>
                  </a:lnTo>
                  <a:lnTo>
                    <a:pt x="266925" y="60475"/>
                  </a:lnTo>
                  <a:lnTo>
                    <a:pt x="234949" y="28500"/>
                  </a:lnTo>
                  <a:lnTo>
                    <a:pt x="194401" y="7530"/>
                  </a:lnTo>
                  <a:lnTo>
                    <a:pt x="147712" y="0"/>
                  </a:lnTo>
                  <a:close/>
                </a:path>
              </a:pathLst>
            </a:custGeom>
            <a:solidFill>
              <a:srgbClr val="2A3688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4D51565-9A22-9148-F086-2EA91A25DC5B}"/>
                </a:ext>
              </a:extLst>
            </p:cNvPr>
            <p:cNvSpPr txBox="1"/>
            <p:nvPr/>
          </p:nvSpPr>
          <p:spPr>
            <a:xfrm>
              <a:off x="2646043" y="6142702"/>
              <a:ext cx="314436" cy="48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T" sz="819" b="1" i="0" u="none" strike="noStrike" kern="0" cap="none" spc="-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&amp;</a:t>
              </a: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63DF1D-DE34-6F21-507A-622C74AB7C3C}"/>
              </a:ext>
            </a:extLst>
          </p:cNvPr>
          <p:cNvGrpSpPr/>
          <p:nvPr/>
        </p:nvGrpSpPr>
        <p:grpSpPr>
          <a:xfrm>
            <a:off x="988059" y="3334177"/>
            <a:ext cx="153016" cy="218393"/>
            <a:chOff x="2646043" y="6142702"/>
            <a:chExt cx="336446" cy="480194"/>
          </a:xfrm>
        </p:grpSpPr>
        <p:sp>
          <p:nvSpPr>
            <p:cNvPr id="72" name="object 70">
              <a:extLst>
                <a:ext uri="{FF2B5EF4-FFF2-40B4-BE49-F238E27FC236}">
                  <a16:creationId xmlns:a16="http://schemas.microsoft.com/office/drawing/2014/main" id="{FE12F4A2-3BB5-381E-7D20-79D1AE193462}"/>
                </a:ext>
              </a:extLst>
            </p:cNvPr>
            <p:cNvSpPr/>
            <p:nvPr/>
          </p:nvSpPr>
          <p:spPr>
            <a:xfrm>
              <a:off x="2686579" y="6165311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712" y="0"/>
                  </a:moveTo>
                  <a:lnTo>
                    <a:pt x="101024" y="7530"/>
                  </a:lnTo>
                  <a:lnTo>
                    <a:pt x="60475" y="28500"/>
                  </a:lnTo>
                  <a:lnTo>
                    <a:pt x="28500" y="60475"/>
                  </a:lnTo>
                  <a:lnTo>
                    <a:pt x="7530" y="101024"/>
                  </a:lnTo>
                  <a:lnTo>
                    <a:pt x="0" y="147712"/>
                  </a:lnTo>
                  <a:lnTo>
                    <a:pt x="7530" y="194401"/>
                  </a:lnTo>
                  <a:lnTo>
                    <a:pt x="28500" y="234949"/>
                  </a:lnTo>
                  <a:lnTo>
                    <a:pt x="60475" y="266925"/>
                  </a:lnTo>
                  <a:lnTo>
                    <a:pt x="101024" y="287894"/>
                  </a:lnTo>
                  <a:lnTo>
                    <a:pt x="147712" y="295425"/>
                  </a:lnTo>
                  <a:lnTo>
                    <a:pt x="194401" y="287894"/>
                  </a:lnTo>
                  <a:lnTo>
                    <a:pt x="234949" y="266925"/>
                  </a:lnTo>
                  <a:lnTo>
                    <a:pt x="266925" y="234949"/>
                  </a:lnTo>
                  <a:lnTo>
                    <a:pt x="287894" y="194401"/>
                  </a:lnTo>
                  <a:lnTo>
                    <a:pt x="295425" y="147712"/>
                  </a:lnTo>
                  <a:lnTo>
                    <a:pt x="287894" y="101024"/>
                  </a:lnTo>
                  <a:lnTo>
                    <a:pt x="266925" y="60475"/>
                  </a:lnTo>
                  <a:lnTo>
                    <a:pt x="234949" y="28500"/>
                  </a:lnTo>
                  <a:lnTo>
                    <a:pt x="194401" y="7530"/>
                  </a:lnTo>
                  <a:lnTo>
                    <a:pt x="147712" y="0"/>
                  </a:lnTo>
                  <a:close/>
                </a:path>
              </a:pathLst>
            </a:custGeom>
            <a:solidFill>
              <a:srgbClr val="2A3688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064E63-FFC6-2A7E-0E11-9DC00FA8CA60}"/>
                </a:ext>
              </a:extLst>
            </p:cNvPr>
            <p:cNvSpPr txBox="1"/>
            <p:nvPr/>
          </p:nvSpPr>
          <p:spPr>
            <a:xfrm>
              <a:off x="2646043" y="6142702"/>
              <a:ext cx="314436" cy="48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T" sz="819" b="1" i="0" u="none" strike="noStrike" kern="0" cap="none" spc="-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&amp;</a:t>
              </a: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74" name="object 76">
            <a:extLst>
              <a:ext uri="{FF2B5EF4-FFF2-40B4-BE49-F238E27FC236}">
                <a16:creationId xmlns:a16="http://schemas.microsoft.com/office/drawing/2014/main" id="{019F4986-BEE4-FAD3-1DC6-75A5205C974C}"/>
              </a:ext>
            </a:extLst>
          </p:cNvPr>
          <p:cNvSpPr txBox="1"/>
          <p:nvPr/>
        </p:nvSpPr>
        <p:spPr>
          <a:xfrm>
            <a:off x="336605" y="3359680"/>
            <a:ext cx="456879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Agri-</a:t>
            </a:r>
            <a:r>
              <a:rPr kumimoji="0" sz="750" b="0" i="0" u="none" strike="noStrike" kern="0" cap="none" spc="-9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food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5" name="object 84">
            <a:extLst>
              <a:ext uri="{FF2B5EF4-FFF2-40B4-BE49-F238E27FC236}">
                <a16:creationId xmlns:a16="http://schemas.microsoft.com/office/drawing/2014/main" id="{EDA7D675-87F8-FDCC-5A34-E297DACA7BB3}"/>
              </a:ext>
            </a:extLst>
          </p:cNvPr>
          <p:cNvSpPr txBox="1"/>
          <p:nvPr/>
        </p:nvSpPr>
        <p:spPr>
          <a:xfrm>
            <a:off x="1422076" y="3359710"/>
            <a:ext cx="273492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Other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6" name="object 36">
            <a:extLst>
              <a:ext uri="{FF2B5EF4-FFF2-40B4-BE49-F238E27FC236}">
                <a16:creationId xmlns:a16="http://schemas.microsoft.com/office/drawing/2014/main" id="{ED1D084F-E728-9321-865B-39A84CFDAB6B}"/>
              </a:ext>
            </a:extLst>
          </p:cNvPr>
          <p:cNvSpPr/>
          <p:nvPr/>
        </p:nvSpPr>
        <p:spPr>
          <a:xfrm>
            <a:off x="1146353" y="1878856"/>
            <a:ext cx="504242" cy="504242"/>
          </a:xfrm>
          <a:custGeom>
            <a:avLst/>
            <a:gdLst/>
            <a:ahLst/>
            <a:cxnLst/>
            <a:rect l="l" t="t" r="r" b="b"/>
            <a:pathLst>
              <a:path w="1108710" h="1108710">
                <a:moveTo>
                  <a:pt x="518731" y="716140"/>
                </a:moveTo>
                <a:lnTo>
                  <a:pt x="502158" y="680986"/>
                </a:lnTo>
                <a:lnTo>
                  <a:pt x="483196" y="647319"/>
                </a:lnTo>
                <a:lnTo>
                  <a:pt x="461886" y="615289"/>
                </a:lnTo>
                <a:lnTo>
                  <a:pt x="438277" y="585050"/>
                </a:lnTo>
                <a:lnTo>
                  <a:pt x="406717" y="541820"/>
                </a:lnTo>
                <a:lnTo>
                  <a:pt x="381698" y="494906"/>
                </a:lnTo>
                <a:lnTo>
                  <a:pt x="363486" y="445071"/>
                </a:lnTo>
                <a:lnTo>
                  <a:pt x="352361" y="393077"/>
                </a:lnTo>
                <a:lnTo>
                  <a:pt x="348589" y="339699"/>
                </a:lnTo>
                <a:lnTo>
                  <a:pt x="348589" y="330873"/>
                </a:lnTo>
                <a:lnTo>
                  <a:pt x="346608" y="282282"/>
                </a:lnTo>
                <a:lnTo>
                  <a:pt x="340766" y="234226"/>
                </a:lnTo>
                <a:lnTo>
                  <a:pt x="331139" y="187134"/>
                </a:lnTo>
                <a:lnTo>
                  <a:pt x="317830" y="141427"/>
                </a:lnTo>
                <a:lnTo>
                  <a:pt x="300939" y="97510"/>
                </a:lnTo>
                <a:lnTo>
                  <a:pt x="265201" y="57696"/>
                </a:lnTo>
                <a:lnTo>
                  <a:pt x="230530" y="46837"/>
                </a:lnTo>
                <a:lnTo>
                  <a:pt x="212432" y="47155"/>
                </a:lnTo>
                <a:lnTo>
                  <a:pt x="175768" y="60617"/>
                </a:lnTo>
                <a:lnTo>
                  <a:pt x="139268" y="108115"/>
                </a:lnTo>
                <a:lnTo>
                  <a:pt x="135572" y="138049"/>
                </a:lnTo>
                <a:lnTo>
                  <a:pt x="142786" y="168211"/>
                </a:lnTo>
                <a:lnTo>
                  <a:pt x="156972" y="205409"/>
                </a:lnTo>
                <a:lnTo>
                  <a:pt x="167157" y="243547"/>
                </a:lnTo>
                <a:lnTo>
                  <a:pt x="173304" y="282498"/>
                </a:lnTo>
                <a:lnTo>
                  <a:pt x="175348" y="322122"/>
                </a:lnTo>
                <a:lnTo>
                  <a:pt x="175348" y="330873"/>
                </a:lnTo>
                <a:lnTo>
                  <a:pt x="177495" y="380707"/>
                </a:lnTo>
                <a:lnTo>
                  <a:pt x="183870" y="429920"/>
                </a:lnTo>
                <a:lnTo>
                  <a:pt x="194373" y="478205"/>
                </a:lnTo>
                <a:lnTo>
                  <a:pt x="208889" y="525297"/>
                </a:lnTo>
                <a:lnTo>
                  <a:pt x="227342" y="570903"/>
                </a:lnTo>
                <a:lnTo>
                  <a:pt x="249631" y="614743"/>
                </a:lnTo>
                <a:lnTo>
                  <a:pt x="275640" y="656526"/>
                </a:lnTo>
                <a:lnTo>
                  <a:pt x="305282" y="695985"/>
                </a:lnTo>
                <a:lnTo>
                  <a:pt x="313423" y="706310"/>
                </a:lnTo>
                <a:lnTo>
                  <a:pt x="321183" y="716889"/>
                </a:lnTo>
                <a:lnTo>
                  <a:pt x="376237" y="767905"/>
                </a:lnTo>
                <a:lnTo>
                  <a:pt x="403771" y="799630"/>
                </a:lnTo>
                <a:lnTo>
                  <a:pt x="429285" y="836650"/>
                </a:lnTo>
                <a:lnTo>
                  <a:pt x="455282" y="886320"/>
                </a:lnTo>
                <a:lnTo>
                  <a:pt x="476338" y="940168"/>
                </a:lnTo>
                <a:lnTo>
                  <a:pt x="478434" y="894067"/>
                </a:lnTo>
                <a:lnTo>
                  <a:pt x="483768" y="848436"/>
                </a:lnTo>
                <a:lnTo>
                  <a:pt x="492302" y="803440"/>
                </a:lnTo>
                <a:lnTo>
                  <a:pt x="503974" y="759282"/>
                </a:lnTo>
                <a:lnTo>
                  <a:pt x="518731" y="716140"/>
                </a:lnTo>
                <a:close/>
              </a:path>
              <a:path w="1108710" h="1108710">
                <a:moveTo>
                  <a:pt x="683996" y="413092"/>
                </a:moveTo>
                <a:lnTo>
                  <a:pt x="678548" y="345503"/>
                </a:lnTo>
                <a:lnTo>
                  <a:pt x="665810" y="291731"/>
                </a:lnTo>
                <a:lnTo>
                  <a:pt x="648893" y="248475"/>
                </a:lnTo>
                <a:lnTo>
                  <a:pt x="617486" y="185801"/>
                </a:lnTo>
                <a:lnTo>
                  <a:pt x="606894" y="158750"/>
                </a:lnTo>
                <a:lnTo>
                  <a:pt x="599948" y="127088"/>
                </a:lnTo>
                <a:lnTo>
                  <a:pt x="597458" y="86614"/>
                </a:lnTo>
                <a:lnTo>
                  <a:pt x="590651" y="52920"/>
                </a:lnTo>
                <a:lnTo>
                  <a:pt x="572071" y="25387"/>
                </a:lnTo>
                <a:lnTo>
                  <a:pt x="544537" y="6819"/>
                </a:lnTo>
                <a:lnTo>
                  <a:pt x="510844" y="0"/>
                </a:lnTo>
                <a:lnTo>
                  <a:pt x="477189" y="6819"/>
                </a:lnTo>
                <a:lnTo>
                  <a:pt x="449681" y="25387"/>
                </a:lnTo>
                <a:lnTo>
                  <a:pt x="431126" y="52920"/>
                </a:lnTo>
                <a:lnTo>
                  <a:pt x="424319" y="86614"/>
                </a:lnTo>
                <a:lnTo>
                  <a:pt x="429272" y="156387"/>
                </a:lnTo>
                <a:lnTo>
                  <a:pt x="441985" y="211683"/>
                </a:lnTo>
                <a:lnTo>
                  <a:pt x="459130" y="255968"/>
                </a:lnTo>
                <a:lnTo>
                  <a:pt x="490855" y="319354"/>
                </a:lnTo>
                <a:lnTo>
                  <a:pt x="501421" y="346405"/>
                </a:lnTo>
                <a:lnTo>
                  <a:pt x="508355" y="378040"/>
                </a:lnTo>
                <a:lnTo>
                  <a:pt x="510844" y="418503"/>
                </a:lnTo>
                <a:lnTo>
                  <a:pt x="508723" y="456209"/>
                </a:lnTo>
                <a:lnTo>
                  <a:pt x="502754" y="486105"/>
                </a:lnTo>
                <a:lnTo>
                  <a:pt x="493598" y="511543"/>
                </a:lnTo>
                <a:lnTo>
                  <a:pt x="481863" y="535851"/>
                </a:lnTo>
                <a:lnTo>
                  <a:pt x="506145" y="565975"/>
                </a:lnTo>
                <a:lnTo>
                  <a:pt x="523252" y="589737"/>
                </a:lnTo>
                <a:lnTo>
                  <a:pt x="539140" y="614400"/>
                </a:lnTo>
                <a:lnTo>
                  <a:pt x="553821" y="639864"/>
                </a:lnTo>
                <a:lnTo>
                  <a:pt x="568756" y="613791"/>
                </a:lnTo>
                <a:lnTo>
                  <a:pt x="584949" y="588416"/>
                </a:lnTo>
                <a:lnTo>
                  <a:pt x="602348" y="563803"/>
                </a:lnTo>
                <a:lnTo>
                  <a:pt x="620941" y="540016"/>
                </a:lnTo>
                <a:lnTo>
                  <a:pt x="642099" y="511009"/>
                </a:lnTo>
                <a:lnTo>
                  <a:pt x="659739" y="479958"/>
                </a:lnTo>
                <a:lnTo>
                  <a:pt x="673747" y="447192"/>
                </a:lnTo>
                <a:lnTo>
                  <a:pt x="683996" y="413092"/>
                </a:lnTo>
                <a:close/>
              </a:path>
              <a:path w="1108710" h="1108710">
                <a:moveTo>
                  <a:pt x="1108341" y="1075893"/>
                </a:moveTo>
                <a:lnTo>
                  <a:pt x="1105776" y="1063269"/>
                </a:lnTo>
                <a:lnTo>
                  <a:pt x="1098816" y="1052944"/>
                </a:lnTo>
                <a:lnTo>
                  <a:pt x="1088478" y="1045972"/>
                </a:lnTo>
                <a:lnTo>
                  <a:pt x="1075855" y="1043406"/>
                </a:lnTo>
                <a:lnTo>
                  <a:pt x="850150" y="1043406"/>
                </a:lnTo>
                <a:lnTo>
                  <a:pt x="856678" y="1019860"/>
                </a:lnTo>
                <a:lnTo>
                  <a:pt x="873226" y="977671"/>
                </a:lnTo>
                <a:lnTo>
                  <a:pt x="895502" y="942124"/>
                </a:lnTo>
                <a:lnTo>
                  <a:pt x="928636" y="909281"/>
                </a:lnTo>
                <a:lnTo>
                  <a:pt x="971435" y="872363"/>
                </a:lnTo>
                <a:lnTo>
                  <a:pt x="979487" y="865098"/>
                </a:lnTo>
                <a:lnTo>
                  <a:pt x="1012786" y="831011"/>
                </a:lnTo>
                <a:lnTo>
                  <a:pt x="1041844" y="793445"/>
                </a:lnTo>
                <a:lnTo>
                  <a:pt x="1066622" y="752500"/>
                </a:lnTo>
                <a:lnTo>
                  <a:pt x="1087031" y="708253"/>
                </a:lnTo>
                <a:lnTo>
                  <a:pt x="1103007" y="660806"/>
                </a:lnTo>
                <a:lnTo>
                  <a:pt x="1105992" y="642950"/>
                </a:lnTo>
                <a:lnTo>
                  <a:pt x="1105154" y="625017"/>
                </a:lnTo>
                <a:lnTo>
                  <a:pt x="1080770" y="576897"/>
                </a:lnTo>
                <a:lnTo>
                  <a:pt x="1032294" y="552373"/>
                </a:lnTo>
                <a:lnTo>
                  <a:pt x="1001445" y="553859"/>
                </a:lnTo>
                <a:lnTo>
                  <a:pt x="972959" y="566318"/>
                </a:lnTo>
                <a:lnTo>
                  <a:pt x="949960" y="587679"/>
                </a:lnTo>
                <a:lnTo>
                  <a:pt x="935609" y="615911"/>
                </a:lnTo>
                <a:lnTo>
                  <a:pt x="922997" y="651332"/>
                </a:lnTo>
                <a:lnTo>
                  <a:pt x="906602" y="683425"/>
                </a:lnTo>
                <a:lnTo>
                  <a:pt x="886485" y="712076"/>
                </a:lnTo>
                <a:lnTo>
                  <a:pt x="862736" y="737184"/>
                </a:lnTo>
                <a:lnTo>
                  <a:pt x="809345" y="783640"/>
                </a:lnTo>
                <a:lnTo>
                  <a:pt x="783031" y="808659"/>
                </a:lnTo>
                <a:lnTo>
                  <a:pt x="757707" y="837133"/>
                </a:lnTo>
                <a:lnTo>
                  <a:pt x="734720" y="870102"/>
                </a:lnTo>
                <a:lnTo>
                  <a:pt x="714235" y="908773"/>
                </a:lnTo>
                <a:lnTo>
                  <a:pt x="697115" y="950633"/>
                </a:lnTo>
                <a:lnTo>
                  <a:pt x="683412" y="995553"/>
                </a:lnTo>
                <a:lnTo>
                  <a:pt x="673176" y="1043406"/>
                </a:lnTo>
                <a:lnTo>
                  <a:pt x="607390" y="1043406"/>
                </a:lnTo>
                <a:lnTo>
                  <a:pt x="618744" y="986472"/>
                </a:lnTo>
                <a:lnTo>
                  <a:pt x="634517" y="932942"/>
                </a:lnTo>
                <a:lnTo>
                  <a:pt x="654634" y="882967"/>
                </a:lnTo>
                <a:lnTo>
                  <a:pt x="679005" y="836701"/>
                </a:lnTo>
                <a:lnTo>
                  <a:pt x="703173" y="801395"/>
                </a:lnTo>
                <a:lnTo>
                  <a:pt x="729183" y="770928"/>
                </a:lnTo>
                <a:lnTo>
                  <a:pt x="781608" y="721512"/>
                </a:lnTo>
                <a:lnTo>
                  <a:pt x="790994" y="708596"/>
                </a:lnTo>
                <a:lnTo>
                  <a:pt x="830567" y="656564"/>
                </a:lnTo>
                <a:lnTo>
                  <a:pt x="856576" y="614756"/>
                </a:lnTo>
                <a:lnTo>
                  <a:pt x="878865" y="570915"/>
                </a:lnTo>
                <a:lnTo>
                  <a:pt x="897318" y="525310"/>
                </a:lnTo>
                <a:lnTo>
                  <a:pt x="911834" y="478231"/>
                </a:lnTo>
                <a:lnTo>
                  <a:pt x="922337" y="429958"/>
                </a:lnTo>
                <a:lnTo>
                  <a:pt x="928712" y="380758"/>
                </a:lnTo>
                <a:lnTo>
                  <a:pt x="930859" y="330923"/>
                </a:lnTo>
                <a:lnTo>
                  <a:pt x="930859" y="305269"/>
                </a:lnTo>
                <a:lnTo>
                  <a:pt x="924039" y="271564"/>
                </a:lnTo>
                <a:lnTo>
                  <a:pt x="905446" y="244030"/>
                </a:lnTo>
                <a:lnTo>
                  <a:pt x="877912" y="225463"/>
                </a:lnTo>
                <a:lnTo>
                  <a:pt x="844245" y="218655"/>
                </a:lnTo>
                <a:lnTo>
                  <a:pt x="810577" y="225463"/>
                </a:lnTo>
                <a:lnTo>
                  <a:pt x="783043" y="244030"/>
                </a:lnTo>
                <a:lnTo>
                  <a:pt x="764451" y="271564"/>
                </a:lnTo>
                <a:lnTo>
                  <a:pt x="757618" y="305269"/>
                </a:lnTo>
                <a:lnTo>
                  <a:pt x="757618" y="339661"/>
                </a:lnTo>
                <a:lnTo>
                  <a:pt x="753986" y="392010"/>
                </a:lnTo>
                <a:lnTo>
                  <a:pt x="743242" y="443103"/>
                </a:lnTo>
                <a:lnTo>
                  <a:pt x="725665" y="492175"/>
                </a:lnTo>
                <a:lnTo>
                  <a:pt x="701522" y="538480"/>
                </a:lnTo>
                <a:lnTo>
                  <a:pt x="671093" y="581266"/>
                </a:lnTo>
                <a:lnTo>
                  <a:pt x="641451" y="620725"/>
                </a:lnTo>
                <a:lnTo>
                  <a:pt x="615454" y="662508"/>
                </a:lnTo>
                <a:lnTo>
                  <a:pt x="593166" y="706335"/>
                </a:lnTo>
                <a:lnTo>
                  <a:pt x="574725" y="751916"/>
                </a:lnTo>
                <a:lnTo>
                  <a:pt x="560197" y="798995"/>
                </a:lnTo>
                <a:lnTo>
                  <a:pt x="549694" y="847267"/>
                </a:lnTo>
                <a:lnTo>
                  <a:pt x="543331" y="896467"/>
                </a:lnTo>
                <a:lnTo>
                  <a:pt x="541185" y="946302"/>
                </a:lnTo>
                <a:lnTo>
                  <a:pt x="541185" y="1043406"/>
                </a:lnTo>
                <a:lnTo>
                  <a:pt x="435152" y="1043406"/>
                </a:lnTo>
                <a:lnTo>
                  <a:pt x="424916" y="995553"/>
                </a:lnTo>
                <a:lnTo>
                  <a:pt x="411226" y="950633"/>
                </a:lnTo>
                <a:lnTo>
                  <a:pt x="394106" y="908773"/>
                </a:lnTo>
                <a:lnTo>
                  <a:pt x="373608" y="870102"/>
                </a:lnTo>
                <a:lnTo>
                  <a:pt x="350672" y="837133"/>
                </a:lnTo>
                <a:lnTo>
                  <a:pt x="299021" y="783640"/>
                </a:lnTo>
                <a:lnTo>
                  <a:pt x="252361" y="743229"/>
                </a:lnTo>
                <a:lnTo>
                  <a:pt x="245592" y="737184"/>
                </a:lnTo>
                <a:lnTo>
                  <a:pt x="221856" y="712076"/>
                </a:lnTo>
                <a:lnTo>
                  <a:pt x="201764" y="683425"/>
                </a:lnTo>
                <a:lnTo>
                  <a:pt x="185369" y="651332"/>
                </a:lnTo>
                <a:lnTo>
                  <a:pt x="172732" y="615911"/>
                </a:lnTo>
                <a:lnTo>
                  <a:pt x="158369" y="587679"/>
                </a:lnTo>
                <a:lnTo>
                  <a:pt x="135382" y="566318"/>
                </a:lnTo>
                <a:lnTo>
                  <a:pt x="106895" y="553859"/>
                </a:lnTo>
                <a:lnTo>
                  <a:pt x="76047" y="552373"/>
                </a:lnTo>
                <a:lnTo>
                  <a:pt x="58153" y="557072"/>
                </a:lnTo>
                <a:lnTo>
                  <a:pt x="15913" y="591350"/>
                </a:lnTo>
                <a:lnTo>
                  <a:pt x="2349" y="642950"/>
                </a:lnTo>
                <a:lnTo>
                  <a:pt x="5334" y="660806"/>
                </a:lnTo>
                <a:lnTo>
                  <a:pt x="21297" y="708253"/>
                </a:lnTo>
                <a:lnTo>
                  <a:pt x="41694" y="752500"/>
                </a:lnTo>
                <a:lnTo>
                  <a:pt x="66446" y="793445"/>
                </a:lnTo>
                <a:lnTo>
                  <a:pt x="95516" y="831011"/>
                </a:lnTo>
                <a:lnTo>
                  <a:pt x="128841" y="865098"/>
                </a:lnTo>
                <a:lnTo>
                  <a:pt x="160578" y="892835"/>
                </a:lnTo>
                <a:lnTo>
                  <a:pt x="179705" y="909281"/>
                </a:lnTo>
                <a:lnTo>
                  <a:pt x="197408" y="925614"/>
                </a:lnTo>
                <a:lnTo>
                  <a:pt x="225120" y="959129"/>
                </a:lnTo>
                <a:lnTo>
                  <a:pt x="243954" y="997966"/>
                </a:lnTo>
                <a:lnTo>
                  <a:pt x="258178" y="1043406"/>
                </a:lnTo>
                <a:lnTo>
                  <a:pt x="32486" y="1043406"/>
                </a:lnTo>
                <a:lnTo>
                  <a:pt x="19850" y="1045972"/>
                </a:lnTo>
                <a:lnTo>
                  <a:pt x="9525" y="1052944"/>
                </a:lnTo>
                <a:lnTo>
                  <a:pt x="2565" y="1063269"/>
                </a:lnTo>
                <a:lnTo>
                  <a:pt x="0" y="1075893"/>
                </a:lnTo>
                <a:lnTo>
                  <a:pt x="2565" y="1088517"/>
                </a:lnTo>
                <a:lnTo>
                  <a:pt x="9525" y="1098842"/>
                </a:lnTo>
                <a:lnTo>
                  <a:pt x="19850" y="1105814"/>
                </a:lnTo>
                <a:lnTo>
                  <a:pt x="32486" y="1108379"/>
                </a:lnTo>
                <a:lnTo>
                  <a:pt x="1075855" y="1108379"/>
                </a:lnTo>
                <a:lnTo>
                  <a:pt x="1088478" y="1105814"/>
                </a:lnTo>
                <a:lnTo>
                  <a:pt x="1098816" y="1098842"/>
                </a:lnTo>
                <a:lnTo>
                  <a:pt x="1105776" y="1088517"/>
                </a:lnTo>
                <a:lnTo>
                  <a:pt x="1108341" y="1075893"/>
                </a:lnTo>
                <a:close/>
              </a:path>
            </a:pathLst>
          </a:custGeom>
          <a:solidFill>
            <a:srgbClr val="B0BEDE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7" name="object 43">
            <a:extLst>
              <a:ext uri="{FF2B5EF4-FFF2-40B4-BE49-F238E27FC236}">
                <a16:creationId xmlns:a16="http://schemas.microsoft.com/office/drawing/2014/main" id="{7AEA199B-5943-F8F5-3081-23AF6E958B19}"/>
              </a:ext>
            </a:extLst>
          </p:cNvPr>
          <p:cNvSpPr txBox="1"/>
          <p:nvPr/>
        </p:nvSpPr>
        <p:spPr>
          <a:xfrm>
            <a:off x="264645" y="912860"/>
            <a:ext cx="1467962" cy="262085"/>
          </a:xfrm>
          <a:prstGeom prst="rect">
            <a:avLst/>
          </a:prstGeom>
        </p:spPr>
        <p:txBody>
          <a:bodyPr vert="horz" wrap="square" lIns="0" tIns="65557" rIns="0" bIns="0" rtlCol="0">
            <a:spAutoFit/>
          </a:bodyPr>
          <a:lstStyle/>
          <a:p>
            <a:pPr marL="80863" marR="0" lvl="0" indent="0" algn="ctr" defTabSz="415869" rtl="0" eaLnBrk="1" fontAlgn="auto" latinLnBrk="0" hangingPunct="1">
              <a:lnSpc>
                <a:spcPct val="100000"/>
              </a:lnSpc>
              <a:spcBef>
                <a:spcPts val="51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AQUATIC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2531FAD-CA34-C6EA-0B2E-3C7BF4FB1140}"/>
              </a:ext>
            </a:extLst>
          </p:cNvPr>
          <p:cNvGrpSpPr/>
          <p:nvPr/>
        </p:nvGrpSpPr>
        <p:grpSpPr>
          <a:xfrm>
            <a:off x="1793833" y="1256309"/>
            <a:ext cx="967715" cy="288220"/>
            <a:chOff x="423675" y="2777443"/>
            <a:chExt cx="2127780" cy="633727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0A988DA-B395-66BC-271B-2D3FA1FAFDB2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5A66FDA-7830-AEDD-5483-F76ED0FB005F}"/>
                </a:ext>
              </a:extLst>
            </p:cNvPr>
            <p:cNvSpPr txBox="1"/>
            <p:nvPr/>
          </p:nvSpPr>
          <p:spPr>
            <a:xfrm>
              <a:off x="423675" y="2777443"/>
              <a:ext cx="2127780" cy="633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73" b="1" dirty="0">
                  <a:solidFill>
                    <a:srgbClr val="2A36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81" name="object 51">
            <a:extLst>
              <a:ext uri="{FF2B5EF4-FFF2-40B4-BE49-F238E27FC236}">
                <a16:creationId xmlns:a16="http://schemas.microsoft.com/office/drawing/2014/main" id="{8542AE21-D2B2-4DA3-1864-109746F2BA86}"/>
              </a:ext>
            </a:extLst>
          </p:cNvPr>
          <p:cNvSpPr txBox="1"/>
          <p:nvPr/>
        </p:nvSpPr>
        <p:spPr>
          <a:xfrm>
            <a:off x="1915372" y="972708"/>
            <a:ext cx="97065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0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AGRI-</a:t>
            </a:r>
            <a:r>
              <a:rPr kumimoji="0" sz="1273" b="1" i="0" u="none" strike="noStrike" kern="0" cap="none" spc="-9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FOOD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82" name="object 61">
            <a:extLst>
              <a:ext uri="{FF2B5EF4-FFF2-40B4-BE49-F238E27FC236}">
                <a16:creationId xmlns:a16="http://schemas.microsoft.com/office/drawing/2014/main" id="{BF344932-C813-A3AD-6A1D-D7CD5897DCC9}"/>
              </a:ext>
            </a:extLst>
          </p:cNvPr>
          <p:cNvGrpSpPr/>
          <p:nvPr/>
        </p:nvGrpSpPr>
        <p:grpSpPr>
          <a:xfrm>
            <a:off x="3681132" y="3275739"/>
            <a:ext cx="527635" cy="537454"/>
            <a:chOff x="8093240" y="7202582"/>
            <a:chExt cx="1160145" cy="1181735"/>
          </a:xfrm>
        </p:grpSpPr>
        <p:sp>
          <p:nvSpPr>
            <p:cNvPr id="83" name="object 62">
              <a:extLst>
                <a:ext uri="{FF2B5EF4-FFF2-40B4-BE49-F238E27FC236}">
                  <a16:creationId xmlns:a16="http://schemas.microsoft.com/office/drawing/2014/main" id="{1A5C093C-9CE3-68EA-8169-1C843B404CA7}"/>
                </a:ext>
              </a:extLst>
            </p:cNvPr>
            <p:cNvSpPr/>
            <p:nvPr/>
          </p:nvSpPr>
          <p:spPr>
            <a:xfrm>
              <a:off x="8658627" y="7202582"/>
              <a:ext cx="170180" cy="339725"/>
            </a:xfrm>
            <a:custGeom>
              <a:avLst/>
              <a:gdLst/>
              <a:ahLst/>
              <a:cxnLst/>
              <a:rect l="l" t="t" r="r" b="b"/>
              <a:pathLst>
                <a:path w="170179" h="339725">
                  <a:moveTo>
                    <a:pt x="0" y="0"/>
                  </a:moveTo>
                  <a:lnTo>
                    <a:pt x="0" y="339099"/>
                  </a:lnTo>
                  <a:lnTo>
                    <a:pt x="45078" y="333042"/>
                  </a:lnTo>
                  <a:lnTo>
                    <a:pt x="85584" y="315950"/>
                  </a:lnTo>
                  <a:lnTo>
                    <a:pt x="119902" y="289440"/>
                  </a:lnTo>
                  <a:lnTo>
                    <a:pt x="146415" y="255127"/>
                  </a:lnTo>
                  <a:lnTo>
                    <a:pt x="163508" y="214630"/>
                  </a:lnTo>
                  <a:lnTo>
                    <a:pt x="169565" y="169565"/>
                  </a:lnTo>
                  <a:lnTo>
                    <a:pt x="163508" y="124487"/>
                  </a:lnTo>
                  <a:lnTo>
                    <a:pt x="146415" y="83981"/>
                  </a:lnTo>
                  <a:lnTo>
                    <a:pt x="119902" y="49663"/>
                  </a:lnTo>
                  <a:lnTo>
                    <a:pt x="85584" y="23149"/>
                  </a:lnTo>
                  <a:lnTo>
                    <a:pt x="45078" y="6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400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pic>
          <p:nvPicPr>
            <p:cNvPr id="84" name="object 63">
              <a:extLst>
                <a:ext uri="{FF2B5EF4-FFF2-40B4-BE49-F238E27FC236}">
                  <a16:creationId xmlns:a16="http://schemas.microsoft.com/office/drawing/2014/main" id="{95835901-4524-7BAF-A0F2-956219F8816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1429" y="7209720"/>
              <a:ext cx="148225" cy="192725"/>
            </a:xfrm>
            <a:prstGeom prst="rect">
              <a:avLst/>
            </a:prstGeom>
          </p:spPr>
        </p:pic>
        <p:sp>
          <p:nvSpPr>
            <p:cNvPr id="85" name="object 64">
              <a:extLst>
                <a:ext uri="{FF2B5EF4-FFF2-40B4-BE49-F238E27FC236}">
                  <a16:creationId xmlns:a16="http://schemas.microsoft.com/office/drawing/2014/main" id="{70F86010-8E6A-9ADD-2CEE-86A22218EC1F}"/>
                </a:ext>
              </a:extLst>
            </p:cNvPr>
            <p:cNvSpPr/>
            <p:nvPr/>
          </p:nvSpPr>
          <p:spPr>
            <a:xfrm>
              <a:off x="8093240" y="7511888"/>
              <a:ext cx="1160145" cy="872490"/>
            </a:xfrm>
            <a:custGeom>
              <a:avLst/>
              <a:gdLst/>
              <a:ahLst/>
              <a:cxnLst/>
              <a:rect l="l" t="t" r="r" b="b"/>
              <a:pathLst>
                <a:path w="1160145" h="872490">
                  <a:moveTo>
                    <a:pt x="869942" y="0"/>
                  </a:moveTo>
                  <a:lnTo>
                    <a:pt x="822914" y="3795"/>
                  </a:lnTo>
                  <a:lnTo>
                    <a:pt x="778303" y="14782"/>
                  </a:lnTo>
                  <a:lnTo>
                    <a:pt x="736704" y="32363"/>
                  </a:lnTo>
                  <a:lnTo>
                    <a:pt x="698715" y="55943"/>
                  </a:lnTo>
                  <a:lnTo>
                    <a:pt x="664932" y="84924"/>
                  </a:lnTo>
                  <a:lnTo>
                    <a:pt x="635953" y="118708"/>
                  </a:lnTo>
                  <a:lnTo>
                    <a:pt x="612375" y="156698"/>
                  </a:lnTo>
                  <a:lnTo>
                    <a:pt x="594794" y="198298"/>
                  </a:lnTo>
                  <a:lnTo>
                    <a:pt x="583808" y="242911"/>
                  </a:lnTo>
                  <a:lnTo>
                    <a:pt x="580013" y="289938"/>
                  </a:lnTo>
                  <a:lnTo>
                    <a:pt x="580087" y="291980"/>
                  </a:lnTo>
                  <a:lnTo>
                    <a:pt x="0" y="291980"/>
                  </a:lnTo>
                  <a:lnTo>
                    <a:pt x="1922" y="339548"/>
                  </a:lnTo>
                  <a:lnTo>
                    <a:pt x="7590" y="386056"/>
                  </a:lnTo>
                  <a:lnTo>
                    <a:pt x="16855" y="431356"/>
                  </a:lnTo>
                  <a:lnTo>
                    <a:pt x="29566" y="475298"/>
                  </a:lnTo>
                  <a:lnTo>
                    <a:pt x="45576" y="517734"/>
                  </a:lnTo>
                  <a:lnTo>
                    <a:pt x="64734" y="558513"/>
                  </a:lnTo>
                  <a:lnTo>
                    <a:pt x="86891" y="597487"/>
                  </a:lnTo>
                  <a:lnTo>
                    <a:pt x="111899" y="634506"/>
                  </a:lnTo>
                  <a:lnTo>
                    <a:pt x="139607" y="669422"/>
                  </a:lnTo>
                  <a:lnTo>
                    <a:pt x="169867" y="702084"/>
                  </a:lnTo>
                  <a:lnTo>
                    <a:pt x="202530" y="732344"/>
                  </a:lnTo>
                  <a:lnTo>
                    <a:pt x="237445" y="760053"/>
                  </a:lnTo>
                  <a:lnTo>
                    <a:pt x="274465" y="785060"/>
                  </a:lnTo>
                  <a:lnTo>
                    <a:pt x="313439" y="807218"/>
                  </a:lnTo>
                  <a:lnTo>
                    <a:pt x="354218" y="826376"/>
                  </a:lnTo>
                  <a:lnTo>
                    <a:pt x="396653" y="842385"/>
                  </a:lnTo>
                  <a:lnTo>
                    <a:pt x="440596" y="855097"/>
                  </a:lnTo>
                  <a:lnTo>
                    <a:pt x="485896" y="864361"/>
                  </a:lnTo>
                  <a:lnTo>
                    <a:pt x="532404" y="870029"/>
                  </a:lnTo>
                  <a:lnTo>
                    <a:pt x="579971" y="871952"/>
                  </a:lnTo>
                  <a:lnTo>
                    <a:pt x="627534" y="870029"/>
                  </a:lnTo>
                  <a:lnTo>
                    <a:pt x="674039" y="864361"/>
                  </a:lnTo>
                  <a:lnTo>
                    <a:pt x="719335" y="855097"/>
                  </a:lnTo>
                  <a:lnTo>
                    <a:pt x="763274" y="842385"/>
                  </a:lnTo>
                  <a:lnTo>
                    <a:pt x="805707" y="826376"/>
                  </a:lnTo>
                  <a:lnTo>
                    <a:pt x="846484" y="807218"/>
                  </a:lnTo>
                  <a:lnTo>
                    <a:pt x="885455" y="785060"/>
                  </a:lnTo>
                  <a:lnTo>
                    <a:pt x="922473" y="760053"/>
                  </a:lnTo>
                  <a:lnTo>
                    <a:pt x="957387" y="732344"/>
                  </a:lnTo>
                  <a:lnTo>
                    <a:pt x="990048" y="702084"/>
                  </a:lnTo>
                  <a:lnTo>
                    <a:pt x="1020307" y="669422"/>
                  </a:lnTo>
                  <a:lnTo>
                    <a:pt x="1020504" y="669173"/>
                  </a:lnTo>
                  <a:lnTo>
                    <a:pt x="579971" y="669173"/>
                  </a:lnTo>
                  <a:lnTo>
                    <a:pt x="560919" y="665328"/>
                  </a:lnTo>
                  <a:lnTo>
                    <a:pt x="545362" y="654845"/>
                  </a:lnTo>
                  <a:lnTo>
                    <a:pt x="534876" y="639298"/>
                  </a:lnTo>
                  <a:lnTo>
                    <a:pt x="531030" y="620263"/>
                  </a:lnTo>
                  <a:lnTo>
                    <a:pt x="534876" y="601205"/>
                  </a:lnTo>
                  <a:lnTo>
                    <a:pt x="545362" y="585645"/>
                  </a:lnTo>
                  <a:lnTo>
                    <a:pt x="560919" y="575157"/>
                  </a:lnTo>
                  <a:lnTo>
                    <a:pt x="579971" y="571312"/>
                  </a:lnTo>
                  <a:lnTo>
                    <a:pt x="1087902" y="571312"/>
                  </a:lnTo>
                  <a:lnTo>
                    <a:pt x="1095178" y="558513"/>
                  </a:lnTo>
                  <a:lnTo>
                    <a:pt x="1114336" y="517734"/>
                  </a:lnTo>
                  <a:lnTo>
                    <a:pt x="1123394" y="493723"/>
                  </a:lnTo>
                  <a:lnTo>
                    <a:pt x="579971" y="493723"/>
                  </a:lnTo>
                  <a:lnTo>
                    <a:pt x="560919" y="489872"/>
                  </a:lnTo>
                  <a:lnTo>
                    <a:pt x="545362" y="479374"/>
                  </a:lnTo>
                  <a:lnTo>
                    <a:pt x="534876" y="463812"/>
                  </a:lnTo>
                  <a:lnTo>
                    <a:pt x="531030" y="444771"/>
                  </a:lnTo>
                  <a:lnTo>
                    <a:pt x="534876" y="425719"/>
                  </a:lnTo>
                  <a:lnTo>
                    <a:pt x="545362" y="410162"/>
                  </a:lnTo>
                  <a:lnTo>
                    <a:pt x="560919" y="399675"/>
                  </a:lnTo>
                  <a:lnTo>
                    <a:pt x="579971" y="395830"/>
                  </a:lnTo>
                  <a:lnTo>
                    <a:pt x="1150322" y="395830"/>
                  </a:lnTo>
                  <a:lnTo>
                    <a:pt x="1152321" y="386056"/>
                  </a:lnTo>
                  <a:lnTo>
                    <a:pt x="1157989" y="339548"/>
                  </a:lnTo>
                  <a:lnTo>
                    <a:pt x="1159912" y="291980"/>
                  </a:lnTo>
                  <a:lnTo>
                    <a:pt x="1159912" y="289938"/>
                  </a:lnTo>
                  <a:lnTo>
                    <a:pt x="1156117" y="242911"/>
                  </a:lnTo>
                  <a:lnTo>
                    <a:pt x="1145131" y="198298"/>
                  </a:lnTo>
                  <a:lnTo>
                    <a:pt x="1127549" y="156698"/>
                  </a:lnTo>
                  <a:lnTo>
                    <a:pt x="1103969" y="118708"/>
                  </a:lnTo>
                  <a:lnTo>
                    <a:pt x="1074988" y="84924"/>
                  </a:lnTo>
                  <a:lnTo>
                    <a:pt x="1041201" y="55943"/>
                  </a:lnTo>
                  <a:lnTo>
                    <a:pt x="1003207" y="32363"/>
                  </a:lnTo>
                  <a:lnTo>
                    <a:pt x="961601" y="14782"/>
                  </a:lnTo>
                  <a:lnTo>
                    <a:pt x="916980" y="3795"/>
                  </a:lnTo>
                  <a:lnTo>
                    <a:pt x="869942" y="0"/>
                  </a:lnTo>
                  <a:close/>
                </a:path>
                <a:path w="1160145" h="872490">
                  <a:moveTo>
                    <a:pt x="1087902" y="571312"/>
                  </a:moveTo>
                  <a:lnTo>
                    <a:pt x="579971" y="571312"/>
                  </a:lnTo>
                  <a:lnTo>
                    <a:pt x="599006" y="575157"/>
                  </a:lnTo>
                  <a:lnTo>
                    <a:pt x="614553" y="585645"/>
                  </a:lnTo>
                  <a:lnTo>
                    <a:pt x="625036" y="601205"/>
                  </a:lnTo>
                  <a:lnTo>
                    <a:pt x="628881" y="620263"/>
                  </a:lnTo>
                  <a:lnTo>
                    <a:pt x="625036" y="639298"/>
                  </a:lnTo>
                  <a:lnTo>
                    <a:pt x="614553" y="654845"/>
                  </a:lnTo>
                  <a:lnTo>
                    <a:pt x="599006" y="665328"/>
                  </a:lnTo>
                  <a:lnTo>
                    <a:pt x="579971" y="669173"/>
                  </a:lnTo>
                  <a:lnTo>
                    <a:pt x="1020504" y="669173"/>
                  </a:lnTo>
                  <a:lnTo>
                    <a:pt x="1048014" y="634506"/>
                  </a:lnTo>
                  <a:lnTo>
                    <a:pt x="1073021" y="597487"/>
                  </a:lnTo>
                  <a:lnTo>
                    <a:pt x="1087902" y="571312"/>
                  </a:lnTo>
                  <a:close/>
                </a:path>
                <a:path w="1160145" h="872490">
                  <a:moveTo>
                    <a:pt x="1150322" y="395830"/>
                  </a:moveTo>
                  <a:lnTo>
                    <a:pt x="579971" y="395830"/>
                  </a:lnTo>
                  <a:lnTo>
                    <a:pt x="599006" y="399675"/>
                  </a:lnTo>
                  <a:lnTo>
                    <a:pt x="614553" y="410162"/>
                  </a:lnTo>
                  <a:lnTo>
                    <a:pt x="625036" y="425719"/>
                  </a:lnTo>
                  <a:lnTo>
                    <a:pt x="628881" y="444771"/>
                  </a:lnTo>
                  <a:lnTo>
                    <a:pt x="625036" y="463812"/>
                  </a:lnTo>
                  <a:lnTo>
                    <a:pt x="614553" y="479374"/>
                  </a:lnTo>
                  <a:lnTo>
                    <a:pt x="599006" y="489872"/>
                  </a:lnTo>
                  <a:lnTo>
                    <a:pt x="579971" y="493723"/>
                  </a:lnTo>
                  <a:lnTo>
                    <a:pt x="1123394" y="493723"/>
                  </a:lnTo>
                  <a:lnTo>
                    <a:pt x="1130345" y="475298"/>
                  </a:lnTo>
                  <a:lnTo>
                    <a:pt x="1143057" y="431356"/>
                  </a:lnTo>
                  <a:lnTo>
                    <a:pt x="1150322" y="395830"/>
                  </a:lnTo>
                  <a:close/>
                </a:path>
                <a:path w="1160145" h="872490">
                  <a:moveTo>
                    <a:pt x="290043" y="0"/>
                  </a:moveTo>
                  <a:lnTo>
                    <a:pt x="243015" y="3795"/>
                  </a:lnTo>
                  <a:lnTo>
                    <a:pt x="198400" y="14782"/>
                  </a:lnTo>
                  <a:lnTo>
                    <a:pt x="156796" y="32363"/>
                  </a:lnTo>
                  <a:lnTo>
                    <a:pt x="118801" y="55943"/>
                  </a:lnTo>
                  <a:lnTo>
                    <a:pt x="85013" y="84924"/>
                  </a:lnTo>
                  <a:lnTo>
                    <a:pt x="56028" y="118708"/>
                  </a:lnTo>
                  <a:lnTo>
                    <a:pt x="32444" y="156698"/>
                  </a:lnTo>
                  <a:lnTo>
                    <a:pt x="14858" y="198298"/>
                  </a:lnTo>
                  <a:lnTo>
                    <a:pt x="3869" y="242911"/>
                  </a:lnTo>
                  <a:lnTo>
                    <a:pt x="73" y="289938"/>
                  </a:lnTo>
                  <a:lnTo>
                    <a:pt x="188" y="291980"/>
                  </a:lnTo>
                  <a:lnTo>
                    <a:pt x="580087" y="291980"/>
                  </a:lnTo>
                  <a:lnTo>
                    <a:pt x="580013" y="289938"/>
                  </a:lnTo>
                  <a:lnTo>
                    <a:pt x="576217" y="242911"/>
                  </a:lnTo>
                  <a:lnTo>
                    <a:pt x="565228" y="198298"/>
                  </a:lnTo>
                  <a:lnTo>
                    <a:pt x="547643" y="156698"/>
                  </a:lnTo>
                  <a:lnTo>
                    <a:pt x="524059" y="118708"/>
                  </a:lnTo>
                  <a:lnTo>
                    <a:pt x="495073" y="84924"/>
                  </a:lnTo>
                  <a:lnTo>
                    <a:pt x="461285" y="55943"/>
                  </a:lnTo>
                  <a:lnTo>
                    <a:pt x="423290" y="32363"/>
                  </a:lnTo>
                  <a:lnTo>
                    <a:pt x="381686" y="14782"/>
                  </a:lnTo>
                  <a:lnTo>
                    <a:pt x="337072" y="3795"/>
                  </a:lnTo>
                  <a:lnTo>
                    <a:pt x="290043" y="0"/>
                  </a:lnTo>
                  <a:close/>
                </a:path>
              </a:pathLst>
            </a:custGeom>
            <a:solidFill>
              <a:srgbClr val="FFB400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86" name="object 49">
            <a:extLst>
              <a:ext uri="{FF2B5EF4-FFF2-40B4-BE49-F238E27FC236}">
                <a16:creationId xmlns:a16="http://schemas.microsoft.com/office/drawing/2014/main" id="{40A82B40-60D9-9B10-1F8A-7C736A9EABD4}"/>
              </a:ext>
            </a:extLst>
          </p:cNvPr>
          <p:cNvSpPr txBox="1"/>
          <p:nvPr/>
        </p:nvSpPr>
        <p:spPr>
          <a:xfrm>
            <a:off x="339778" y="3986342"/>
            <a:ext cx="573554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OTHER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7" name="object 34">
            <a:extLst>
              <a:ext uri="{FF2B5EF4-FFF2-40B4-BE49-F238E27FC236}">
                <a16:creationId xmlns:a16="http://schemas.microsoft.com/office/drawing/2014/main" id="{F0CC7A51-CB96-66F7-4425-1EF8FC2DB297}"/>
              </a:ext>
            </a:extLst>
          </p:cNvPr>
          <p:cNvSpPr/>
          <p:nvPr/>
        </p:nvSpPr>
        <p:spPr>
          <a:xfrm>
            <a:off x="2430490" y="4144439"/>
            <a:ext cx="579907" cy="519837"/>
          </a:xfrm>
          <a:custGeom>
            <a:avLst/>
            <a:gdLst/>
            <a:ahLst/>
            <a:cxnLst/>
            <a:rect l="l" t="t" r="r" b="b"/>
            <a:pathLst>
              <a:path w="1275079" h="1143000">
                <a:moveTo>
                  <a:pt x="947254" y="1048537"/>
                </a:moveTo>
                <a:lnTo>
                  <a:pt x="289877" y="0"/>
                </a:lnTo>
                <a:lnTo>
                  <a:pt x="249910" y="27254"/>
                </a:lnTo>
                <a:lnTo>
                  <a:pt x="212725" y="57061"/>
                </a:lnTo>
                <a:lnTo>
                  <a:pt x="178371" y="89204"/>
                </a:lnTo>
                <a:lnTo>
                  <a:pt x="146900" y="123494"/>
                </a:lnTo>
                <a:lnTo>
                  <a:pt x="118351" y="159766"/>
                </a:lnTo>
                <a:lnTo>
                  <a:pt x="92760" y="197815"/>
                </a:lnTo>
                <a:lnTo>
                  <a:pt x="70180" y="237451"/>
                </a:lnTo>
                <a:lnTo>
                  <a:pt x="50647" y="278485"/>
                </a:lnTo>
                <a:lnTo>
                  <a:pt x="34213" y="320738"/>
                </a:lnTo>
                <a:lnTo>
                  <a:pt x="20916" y="363994"/>
                </a:lnTo>
                <a:lnTo>
                  <a:pt x="10807" y="408089"/>
                </a:lnTo>
                <a:lnTo>
                  <a:pt x="3924" y="452818"/>
                </a:lnTo>
                <a:lnTo>
                  <a:pt x="304" y="498005"/>
                </a:lnTo>
                <a:lnTo>
                  <a:pt x="0" y="543445"/>
                </a:lnTo>
                <a:lnTo>
                  <a:pt x="3060" y="588962"/>
                </a:lnTo>
                <a:lnTo>
                  <a:pt x="9525" y="634352"/>
                </a:lnTo>
                <a:lnTo>
                  <a:pt x="19418" y="679437"/>
                </a:lnTo>
                <a:lnTo>
                  <a:pt x="32816" y="724014"/>
                </a:lnTo>
                <a:lnTo>
                  <a:pt x="49745" y="767918"/>
                </a:lnTo>
                <a:lnTo>
                  <a:pt x="70243" y="810933"/>
                </a:lnTo>
                <a:lnTo>
                  <a:pt x="94373" y="852881"/>
                </a:lnTo>
                <a:lnTo>
                  <a:pt x="121627" y="892873"/>
                </a:lnTo>
                <a:lnTo>
                  <a:pt x="151422" y="930071"/>
                </a:lnTo>
                <a:lnTo>
                  <a:pt x="183565" y="964438"/>
                </a:lnTo>
                <a:lnTo>
                  <a:pt x="217855" y="995921"/>
                </a:lnTo>
                <a:lnTo>
                  <a:pt x="254127" y="1024483"/>
                </a:lnTo>
                <a:lnTo>
                  <a:pt x="292163" y="1050074"/>
                </a:lnTo>
                <a:lnTo>
                  <a:pt x="331787" y="1072654"/>
                </a:lnTo>
                <a:lnTo>
                  <a:pt x="372821" y="1092187"/>
                </a:lnTo>
                <a:lnTo>
                  <a:pt x="415061" y="1108621"/>
                </a:lnTo>
                <a:lnTo>
                  <a:pt x="458317" y="1121918"/>
                </a:lnTo>
                <a:lnTo>
                  <a:pt x="502399" y="1132039"/>
                </a:lnTo>
                <a:lnTo>
                  <a:pt x="547128" y="1138923"/>
                </a:lnTo>
                <a:lnTo>
                  <a:pt x="592315" y="1142530"/>
                </a:lnTo>
                <a:lnTo>
                  <a:pt x="637755" y="1142834"/>
                </a:lnTo>
                <a:lnTo>
                  <a:pt x="683260" y="1139786"/>
                </a:lnTo>
                <a:lnTo>
                  <a:pt x="728662" y="1133335"/>
                </a:lnTo>
                <a:lnTo>
                  <a:pt x="773747" y="1123429"/>
                </a:lnTo>
                <a:lnTo>
                  <a:pt x="818349" y="1110043"/>
                </a:lnTo>
                <a:lnTo>
                  <a:pt x="862253" y="1093139"/>
                </a:lnTo>
                <a:lnTo>
                  <a:pt x="905281" y="1072642"/>
                </a:lnTo>
                <a:lnTo>
                  <a:pt x="947254" y="1048537"/>
                </a:lnTo>
                <a:close/>
              </a:path>
              <a:path w="1275079" h="1143000">
                <a:moveTo>
                  <a:pt x="1274457" y="479983"/>
                </a:moveTo>
                <a:lnTo>
                  <a:pt x="1273213" y="433184"/>
                </a:lnTo>
                <a:lnTo>
                  <a:pt x="1266228" y="386905"/>
                </a:lnTo>
                <a:lnTo>
                  <a:pt x="1253832" y="342836"/>
                </a:lnTo>
                <a:lnTo>
                  <a:pt x="1236433" y="301294"/>
                </a:lnTo>
                <a:lnTo>
                  <a:pt x="1214386" y="262623"/>
                </a:lnTo>
                <a:lnTo>
                  <a:pt x="1188072" y="227101"/>
                </a:lnTo>
                <a:lnTo>
                  <a:pt x="1157871" y="195072"/>
                </a:lnTo>
                <a:lnTo>
                  <a:pt x="1124178" y="166839"/>
                </a:lnTo>
                <a:lnTo>
                  <a:pt x="1087348" y="142722"/>
                </a:lnTo>
                <a:lnTo>
                  <a:pt x="1047762" y="123037"/>
                </a:lnTo>
                <a:lnTo>
                  <a:pt x="1005814" y="108102"/>
                </a:lnTo>
                <a:lnTo>
                  <a:pt x="961872" y="98221"/>
                </a:lnTo>
                <a:lnTo>
                  <a:pt x="916317" y="93738"/>
                </a:lnTo>
                <a:lnTo>
                  <a:pt x="869518" y="94945"/>
                </a:lnTo>
                <a:lnTo>
                  <a:pt x="934986" y="836879"/>
                </a:lnTo>
                <a:lnTo>
                  <a:pt x="981265" y="829894"/>
                </a:lnTo>
                <a:lnTo>
                  <a:pt x="1025334" y="817499"/>
                </a:lnTo>
                <a:lnTo>
                  <a:pt x="1066876" y="800100"/>
                </a:lnTo>
                <a:lnTo>
                  <a:pt x="1105573" y="778052"/>
                </a:lnTo>
                <a:lnTo>
                  <a:pt x="1141095" y="751738"/>
                </a:lnTo>
                <a:lnTo>
                  <a:pt x="1173149" y="721537"/>
                </a:lnTo>
                <a:lnTo>
                  <a:pt x="1201381" y="687844"/>
                </a:lnTo>
                <a:lnTo>
                  <a:pt x="1225511" y="651014"/>
                </a:lnTo>
                <a:lnTo>
                  <a:pt x="1245196" y="611428"/>
                </a:lnTo>
                <a:lnTo>
                  <a:pt x="1260119" y="569480"/>
                </a:lnTo>
                <a:lnTo>
                  <a:pt x="1269987" y="525538"/>
                </a:lnTo>
                <a:lnTo>
                  <a:pt x="1274457" y="479983"/>
                </a:lnTo>
                <a:close/>
              </a:path>
            </a:pathLst>
          </a:custGeom>
          <a:solidFill>
            <a:srgbClr val="FF7255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0" name="object 68">
            <a:extLst>
              <a:ext uri="{FF2B5EF4-FFF2-40B4-BE49-F238E27FC236}">
                <a16:creationId xmlns:a16="http://schemas.microsoft.com/office/drawing/2014/main" id="{E27BE2A1-AD7D-D000-F621-A17B8CA5F92B}"/>
              </a:ext>
            </a:extLst>
          </p:cNvPr>
          <p:cNvSpPr txBox="1"/>
          <p:nvPr/>
        </p:nvSpPr>
        <p:spPr>
          <a:xfrm>
            <a:off x="3155900" y="3958238"/>
            <a:ext cx="2274576" cy="421479"/>
          </a:xfrm>
          <a:prstGeom prst="rect">
            <a:avLst/>
          </a:prstGeom>
          <a:ln w="20941">
            <a:noFill/>
          </a:ln>
        </p:spPr>
        <p:txBody>
          <a:bodyPr vert="horz" wrap="square" lIns="0" tIns="61803" rIns="0" bIns="0" rtlCol="0">
            <a:spAutoFit/>
          </a:bodyPr>
          <a:lstStyle/>
          <a:p>
            <a:pPr marL="68156" marR="541207" lvl="0" indent="0" algn="ctr" defTabSz="415869" rtl="0" eaLnBrk="1" fontAlgn="auto" latinLnBrk="0" hangingPunct="1">
              <a:lnSpc>
                <a:spcPts val="1442"/>
              </a:lnSpc>
              <a:spcBef>
                <a:spcPts val="4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0" normalizeH="0" baseline="0" noProof="0">
                <a:ln>
                  <a:noFill/>
                </a:ln>
                <a:solidFill>
                  <a:srgbClr val="95C6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BIOGENIC</a:t>
            </a:r>
            <a:r>
              <a:rPr kumimoji="0" sz="1273" b="1" i="0" u="none" strike="noStrike" kern="0" cap="none" spc="-66" normalizeH="0" baseline="0" noProof="0">
                <a:ln>
                  <a:noFill/>
                </a:ln>
                <a:solidFill>
                  <a:srgbClr val="95C6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95C6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GASEOUS CARBON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91" name="object 37">
            <a:extLst>
              <a:ext uri="{FF2B5EF4-FFF2-40B4-BE49-F238E27FC236}">
                <a16:creationId xmlns:a16="http://schemas.microsoft.com/office/drawing/2014/main" id="{365CD023-FDA9-A118-96D6-35E72EE79A2D}"/>
              </a:ext>
            </a:extLst>
          </p:cNvPr>
          <p:cNvGrpSpPr/>
          <p:nvPr/>
        </p:nvGrpSpPr>
        <p:grpSpPr>
          <a:xfrm>
            <a:off x="4916991" y="4131418"/>
            <a:ext cx="449370" cy="514061"/>
            <a:chOff x="10810603" y="9084019"/>
            <a:chExt cx="988060" cy="1130300"/>
          </a:xfrm>
        </p:grpSpPr>
        <p:sp>
          <p:nvSpPr>
            <p:cNvPr id="92" name="object 38">
              <a:extLst>
                <a:ext uri="{FF2B5EF4-FFF2-40B4-BE49-F238E27FC236}">
                  <a16:creationId xmlns:a16="http://schemas.microsoft.com/office/drawing/2014/main" id="{7B65569D-6495-9710-EC7B-EAC334418BE2}"/>
                </a:ext>
              </a:extLst>
            </p:cNvPr>
            <p:cNvSpPr/>
            <p:nvPr/>
          </p:nvSpPr>
          <p:spPr>
            <a:xfrm>
              <a:off x="10810595" y="9084024"/>
              <a:ext cx="775335" cy="1130300"/>
            </a:xfrm>
            <a:custGeom>
              <a:avLst/>
              <a:gdLst/>
              <a:ahLst/>
              <a:cxnLst/>
              <a:rect l="l" t="t" r="r" b="b"/>
              <a:pathLst>
                <a:path w="775334" h="1130300">
                  <a:moveTo>
                    <a:pt x="704405" y="352196"/>
                  </a:moveTo>
                  <a:lnTo>
                    <a:pt x="701179" y="304469"/>
                  </a:lnTo>
                  <a:lnTo>
                    <a:pt x="691794" y="258686"/>
                  </a:lnTo>
                  <a:lnTo>
                    <a:pt x="676681" y="215239"/>
                  </a:lnTo>
                  <a:lnTo>
                    <a:pt x="665873" y="193738"/>
                  </a:lnTo>
                  <a:lnTo>
                    <a:pt x="656247" y="174574"/>
                  </a:lnTo>
                  <a:lnTo>
                    <a:pt x="630923" y="137109"/>
                  </a:lnTo>
                  <a:lnTo>
                    <a:pt x="601129" y="103276"/>
                  </a:lnTo>
                  <a:lnTo>
                    <a:pt x="567283" y="73482"/>
                  </a:lnTo>
                  <a:lnTo>
                    <a:pt x="529831" y="48158"/>
                  </a:lnTo>
                  <a:lnTo>
                    <a:pt x="489165" y="27724"/>
                  </a:lnTo>
                  <a:lnTo>
                    <a:pt x="445731" y="12598"/>
                  </a:lnTo>
                  <a:lnTo>
                    <a:pt x="399935" y="3225"/>
                  </a:lnTo>
                  <a:lnTo>
                    <a:pt x="352209" y="0"/>
                  </a:lnTo>
                  <a:lnTo>
                    <a:pt x="304482" y="3225"/>
                  </a:lnTo>
                  <a:lnTo>
                    <a:pt x="259956" y="12344"/>
                  </a:lnTo>
                  <a:lnTo>
                    <a:pt x="259956" y="226847"/>
                  </a:lnTo>
                  <a:lnTo>
                    <a:pt x="259956" y="477545"/>
                  </a:lnTo>
                  <a:lnTo>
                    <a:pt x="257352" y="490423"/>
                  </a:lnTo>
                  <a:lnTo>
                    <a:pt x="250253" y="500951"/>
                  </a:lnTo>
                  <a:lnTo>
                    <a:pt x="239737" y="508038"/>
                  </a:lnTo>
                  <a:lnTo>
                    <a:pt x="226847" y="510641"/>
                  </a:lnTo>
                  <a:lnTo>
                    <a:pt x="213969" y="508038"/>
                  </a:lnTo>
                  <a:lnTo>
                    <a:pt x="203454" y="500951"/>
                  </a:lnTo>
                  <a:lnTo>
                    <a:pt x="196354" y="490423"/>
                  </a:lnTo>
                  <a:lnTo>
                    <a:pt x="193751" y="477545"/>
                  </a:lnTo>
                  <a:lnTo>
                    <a:pt x="196354" y="464667"/>
                  </a:lnTo>
                  <a:lnTo>
                    <a:pt x="203454" y="454139"/>
                  </a:lnTo>
                  <a:lnTo>
                    <a:pt x="213969" y="447040"/>
                  </a:lnTo>
                  <a:lnTo>
                    <a:pt x="226847" y="444436"/>
                  </a:lnTo>
                  <a:lnTo>
                    <a:pt x="239737" y="447040"/>
                  </a:lnTo>
                  <a:lnTo>
                    <a:pt x="250253" y="454139"/>
                  </a:lnTo>
                  <a:lnTo>
                    <a:pt x="257352" y="464667"/>
                  </a:lnTo>
                  <a:lnTo>
                    <a:pt x="259956" y="477545"/>
                  </a:lnTo>
                  <a:lnTo>
                    <a:pt x="259956" y="226847"/>
                  </a:lnTo>
                  <a:lnTo>
                    <a:pt x="257530" y="239293"/>
                  </a:lnTo>
                  <a:lnTo>
                    <a:pt x="250253" y="250240"/>
                  </a:lnTo>
                  <a:lnTo>
                    <a:pt x="232181" y="272237"/>
                  </a:lnTo>
                  <a:lnTo>
                    <a:pt x="218960" y="296976"/>
                  </a:lnTo>
                  <a:lnTo>
                    <a:pt x="210820" y="323837"/>
                  </a:lnTo>
                  <a:lnTo>
                    <a:pt x="208064" y="352196"/>
                  </a:lnTo>
                  <a:lnTo>
                    <a:pt x="205460" y="365086"/>
                  </a:lnTo>
                  <a:lnTo>
                    <a:pt x="198361" y="375602"/>
                  </a:lnTo>
                  <a:lnTo>
                    <a:pt x="187845" y="382701"/>
                  </a:lnTo>
                  <a:lnTo>
                    <a:pt x="174955" y="385305"/>
                  </a:lnTo>
                  <a:lnTo>
                    <a:pt x="162077" y="382701"/>
                  </a:lnTo>
                  <a:lnTo>
                    <a:pt x="151561" y="375602"/>
                  </a:lnTo>
                  <a:lnTo>
                    <a:pt x="144462" y="365086"/>
                  </a:lnTo>
                  <a:lnTo>
                    <a:pt x="141859" y="352196"/>
                  </a:lnTo>
                  <a:lnTo>
                    <a:pt x="145897" y="310832"/>
                  </a:lnTo>
                  <a:lnTo>
                    <a:pt x="157759" y="271640"/>
                  </a:lnTo>
                  <a:lnTo>
                    <a:pt x="177063" y="235534"/>
                  </a:lnTo>
                  <a:lnTo>
                    <a:pt x="203441" y="203428"/>
                  </a:lnTo>
                  <a:lnTo>
                    <a:pt x="226847" y="193738"/>
                  </a:lnTo>
                  <a:lnTo>
                    <a:pt x="239306" y="196164"/>
                  </a:lnTo>
                  <a:lnTo>
                    <a:pt x="250253" y="203428"/>
                  </a:lnTo>
                  <a:lnTo>
                    <a:pt x="257530" y="214388"/>
                  </a:lnTo>
                  <a:lnTo>
                    <a:pt x="259956" y="226847"/>
                  </a:lnTo>
                  <a:lnTo>
                    <a:pt x="259956" y="12344"/>
                  </a:lnTo>
                  <a:lnTo>
                    <a:pt x="215252" y="27724"/>
                  </a:lnTo>
                  <a:lnTo>
                    <a:pt x="174586" y="48158"/>
                  </a:lnTo>
                  <a:lnTo>
                    <a:pt x="137121" y="73482"/>
                  </a:lnTo>
                  <a:lnTo>
                    <a:pt x="103276" y="103276"/>
                  </a:lnTo>
                  <a:lnTo>
                    <a:pt x="73482" y="137109"/>
                  </a:lnTo>
                  <a:lnTo>
                    <a:pt x="48158" y="174574"/>
                  </a:lnTo>
                  <a:lnTo>
                    <a:pt x="27724" y="215239"/>
                  </a:lnTo>
                  <a:lnTo>
                    <a:pt x="12611" y="258686"/>
                  </a:lnTo>
                  <a:lnTo>
                    <a:pt x="3225" y="304469"/>
                  </a:lnTo>
                  <a:lnTo>
                    <a:pt x="0" y="352196"/>
                  </a:lnTo>
                  <a:lnTo>
                    <a:pt x="3225" y="399923"/>
                  </a:lnTo>
                  <a:lnTo>
                    <a:pt x="12611" y="445719"/>
                  </a:lnTo>
                  <a:lnTo>
                    <a:pt x="27724" y="489165"/>
                  </a:lnTo>
                  <a:lnTo>
                    <a:pt x="48158" y="529818"/>
                  </a:lnTo>
                  <a:lnTo>
                    <a:pt x="73482" y="567283"/>
                  </a:lnTo>
                  <a:lnTo>
                    <a:pt x="103276" y="601116"/>
                  </a:lnTo>
                  <a:lnTo>
                    <a:pt x="137121" y="630910"/>
                  </a:lnTo>
                  <a:lnTo>
                    <a:pt x="174586" y="656234"/>
                  </a:lnTo>
                  <a:lnTo>
                    <a:pt x="215252" y="676668"/>
                  </a:lnTo>
                  <a:lnTo>
                    <a:pt x="258686" y="691781"/>
                  </a:lnTo>
                  <a:lnTo>
                    <a:pt x="304482" y="701167"/>
                  </a:lnTo>
                  <a:lnTo>
                    <a:pt x="352209" y="704392"/>
                  </a:lnTo>
                  <a:lnTo>
                    <a:pt x="399935" y="701167"/>
                  </a:lnTo>
                  <a:lnTo>
                    <a:pt x="445731" y="691781"/>
                  </a:lnTo>
                  <a:lnTo>
                    <a:pt x="489165" y="676668"/>
                  </a:lnTo>
                  <a:lnTo>
                    <a:pt x="529831" y="656234"/>
                  </a:lnTo>
                  <a:lnTo>
                    <a:pt x="567283" y="630910"/>
                  </a:lnTo>
                  <a:lnTo>
                    <a:pt x="601129" y="601116"/>
                  </a:lnTo>
                  <a:lnTo>
                    <a:pt x="630923" y="567283"/>
                  </a:lnTo>
                  <a:lnTo>
                    <a:pt x="656247" y="529818"/>
                  </a:lnTo>
                  <a:lnTo>
                    <a:pt x="665886" y="510641"/>
                  </a:lnTo>
                  <a:lnTo>
                    <a:pt x="676681" y="489165"/>
                  </a:lnTo>
                  <a:lnTo>
                    <a:pt x="691794" y="445719"/>
                  </a:lnTo>
                  <a:lnTo>
                    <a:pt x="692061" y="444436"/>
                  </a:lnTo>
                  <a:lnTo>
                    <a:pt x="701179" y="399923"/>
                  </a:lnTo>
                  <a:lnTo>
                    <a:pt x="702170" y="385305"/>
                  </a:lnTo>
                  <a:lnTo>
                    <a:pt x="704405" y="352196"/>
                  </a:lnTo>
                  <a:close/>
                </a:path>
                <a:path w="775334" h="1130300">
                  <a:moveTo>
                    <a:pt x="775322" y="937196"/>
                  </a:moveTo>
                  <a:lnTo>
                    <a:pt x="771829" y="907046"/>
                  </a:lnTo>
                  <a:lnTo>
                    <a:pt x="770216" y="893076"/>
                  </a:lnTo>
                  <a:lnTo>
                    <a:pt x="755700" y="852551"/>
                  </a:lnTo>
                  <a:lnTo>
                    <a:pt x="732942" y="816787"/>
                  </a:lnTo>
                  <a:lnTo>
                    <a:pt x="704392" y="788238"/>
                  </a:lnTo>
                  <a:lnTo>
                    <a:pt x="704392" y="929728"/>
                  </a:lnTo>
                  <a:lnTo>
                    <a:pt x="702741" y="938263"/>
                  </a:lnTo>
                  <a:lnTo>
                    <a:pt x="697763" y="945756"/>
                  </a:lnTo>
                  <a:lnTo>
                    <a:pt x="690257" y="950734"/>
                  </a:lnTo>
                  <a:lnTo>
                    <a:pt x="681723" y="952385"/>
                  </a:lnTo>
                  <a:lnTo>
                    <a:pt x="673201" y="950734"/>
                  </a:lnTo>
                  <a:lnTo>
                    <a:pt x="668820" y="947839"/>
                  </a:lnTo>
                  <a:lnTo>
                    <a:pt x="668820" y="1015568"/>
                  </a:lnTo>
                  <a:lnTo>
                    <a:pt x="640181" y="1049680"/>
                  </a:lnTo>
                  <a:lnTo>
                    <a:pt x="588619" y="1071054"/>
                  </a:lnTo>
                  <a:lnTo>
                    <a:pt x="560298" y="1073823"/>
                  </a:lnTo>
                  <a:lnTo>
                    <a:pt x="551472" y="1072045"/>
                  </a:lnTo>
                  <a:lnTo>
                    <a:pt x="544271" y="1067181"/>
                  </a:lnTo>
                  <a:lnTo>
                    <a:pt x="539407" y="1059980"/>
                  </a:lnTo>
                  <a:lnTo>
                    <a:pt x="537629" y="1051153"/>
                  </a:lnTo>
                  <a:lnTo>
                    <a:pt x="539407" y="1042327"/>
                  </a:lnTo>
                  <a:lnTo>
                    <a:pt x="544271" y="1035113"/>
                  </a:lnTo>
                  <a:lnTo>
                    <a:pt x="551472" y="1030262"/>
                  </a:lnTo>
                  <a:lnTo>
                    <a:pt x="560298" y="1028471"/>
                  </a:lnTo>
                  <a:lnTo>
                    <a:pt x="579704" y="1026579"/>
                  </a:lnTo>
                  <a:lnTo>
                    <a:pt x="598093" y="1021003"/>
                  </a:lnTo>
                  <a:lnTo>
                    <a:pt x="615048" y="1011923"/>
                  </a:lnTo>
                  <a:lnTo>
                    <a:pt x="630123" y="999528"/>
                  </a:lnTo>
                  <a:lnTo>
                    <a:pt x="637616" y="994549"/>
                  </a:lnTo>
                  <a:lnTo>
                    <a:pt x="646150" y="992898"/>
                  </a:lnTo>
                  <a:lnTo>
                    <a:pt x="654685" y="994549"/>
                  </a:lnTo>
                  <a:lnTo>
                    <a:pt x="662178" y="999528"/>
                  </a:lnTo>
                  <a:lnTo>
                    <a:pt x="667156" y="1007033"/>
                  </a:lnTo>
                  <a:lnTo>
                    <a:pt x="668820" y="1015568"/>
                  </a:lnTo>
                  <a:lnTo>
                    <a:pt x="668820" y="947839"/>
                  </a:lnTo>
                  <a:lnTo>
                    <a:pt x="665695" y="945756"/>
                  </a:lnTo>
                  <a:lnTo>
                    <a:pt x="660717" y="938263"/>
                  </a:lnTo>
                  <a:lnTo>
                    <a:pt x="659053" y="929728"/>
                  </a:lnTo>
                  <a:lnTo>
                    <a:pt x="660717" y="921194"/>
                  </a:lnTo>
                  <a:lnTo>
                    <a:pt x="665695" y="913688"/>
                  </a:lnTo>
                  <a:lnTo>
                    <a:pt x="673201" y="908710"/>
                  </a:lnTo>
                  <a:lnTo>
                    <a:pt x="681723" y="907046"/>
                  </a:lnTo>
                  <a:lnTo>
                    <a:pt x="690257" y="908710"/>
                  </a:lnTo>
                  <a:lnTo>
                    <a:pt x="697763" y="913688"/>
                  </a:lnTo>
                  <a:lnTo>
                    <a:pt x="702741" y="921194"/>
                  </a:lnTo>
                  <a:lnTo>
                    <a:pt x="704392" y="929728"/>
                  </a:lnTo>
                  <a:lnTo>
                    <a:pt x="704392" y="788238"/>
                  </a:lnTo>
                  <a:lnTo>
                    <a:pt x="703084" y="786930"/>
                  </a:lnTo>
                  <a:lnTo>
                    <a:pt x="667308" y="764171"/>
                  </a:lnTo>
                  <a:lnTo>
                    <a:pt x="626783" y="749655"/>
                  </a:lnTo>
                  <a:lnTo>
                    <a:pt x="582663" y="744562"/>
                  </a:lnTo>
                  <a:lnTo>
                    <a:pt x="538543" y="749655"/>
                  </a:lnTo>
                  <a:lnTo>
                    <a:pt x="498017" y="764171"/>
                  </a:lnTo>
                  <a:lnTo>
                    <a:pt x="462241" y="786930"/>
                  </a:lnTo>
                  <a:lnTo>
                    <a:pt x="432384" y="816787"/>
                  </a:lnTo>
                  <a:lnTo>
                    <a:pt x="409625" y="852551"/>
                  </a:lnTo>
                  <a:lnTo>
                    <a:pt x="395109" y="893076"/>
                  </a:lnTo>
                  <a:lnTo>
                    <a:pt x="390004" y="937196"/>
                  </a:lnTo>
                  <a:lnTo>
                    <a:pt x="395109" y="981316"/>
                  </a:lnTo>
                  <a:lnTo>
                    <a:pt x="409625" y="1021854"/>
                  </a:lnTo>
                  <a:lnTo>
                    <a:pt x="432384" y="1057617"/>
                  </a:lnTo>
                  <a:lnTo>
                    <a:pt x="462241" y="1087475"/>
                  </a:lnTo>
                  <a:lnTo>
                    <a:pt x="498005" y="1110246"/>
                  </a:lnTo>
                  <a:lnTo>
                    <a:pt x="538543" y="1124762"/>
                  </a:lnTo>
                  <a:lnTo>
                    <a:pt x="582663" y="1129855"/>
                  </a:lnTo>
                  <a:lnTo>
                    <a:pt x="626783" y="1124762"/>
                  </a:lnTo>
                  <a:lnTo>
                    <a:pt x="667308" y="1110246"/>
                  </a:lnTo>
                  <a:lnTo>
                    <a:pt x="703084" y="1087475"/>
                  </a:lnTo>
                  <a:lnTo>
                    <a:pt x="716737" y="1073823"/>
                  </a:lnTo>
                  <a:lnTo>
                    <a:pt x="732942" y="1057617"/>
                  </a:lnTo>
                  <a:lnTo>
                    <a:pt x="755700" y="1021854"/>
                  </a:lnTo>
                  <a:lnTo>
                    <a:pt x="766076" y="992898"/>
                  </a:lnTo>
                  <a:lnTo>
                    <a:pt x="770216" y="981316"/>
                  </a:lnTo>
                  <a:lnTo>
                    <a:pt x="773557" y="952385"/>
                  </a:lnTo>
                  <a:lnTo>
                    <a:pt x="775195" y="938263"/>
                  </a:lnTo>
                  <a:lnTo>
                    <a:pt x="775322" y="937196"/>
                  </a:lnTo>
                  <a:close/>
                </a:path>
              </a:pathLst>
            </a:custGeom>
            <a:solidFill>
              <a:srgbClr val="95C6EC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pic>
          <p:nvPicPr>
            <p:cNvPr id="93" name="object 39">
              <a:extLst>
                <a:ext uri="{FF2B5EF4-FFF2-40B4-BE49-F238E27FC236}">
                  <a16:creationId xmlns:a16="http://schemas.microsoft.com/office/drawing/2014/main" id="{C69D13C9-2004-C334-DBEA-034D1C5B4CB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55165" y="9580389"/>
              <a:ext cx="243479" cy="243479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A953283-7226-7466-1075-DB2E5D4D7439}"/>
              </a:ext>
            </a:extLst>
          </p:cNvPr>
          <p:cNvGrpSpPr/>
          <p:nvPr/>
        </p:nvGrpSpPr>
        <p:grpSpPr>
          <a:xfrm>
            <a:off x="3149266" y="4404356"/>
            <a:ext cx="806243" cy="288220"/>
            <a:chOff x="520550" y="2792137"/>
            <a:chExt cx="1772740" cy="633727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B2B575D5-F9BC-E195-1D9F-ECBF86E22327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607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2630409-A2C4-1EFD-E7FF-25EC6A67B5F1}"/>
                </a:ext>
              </a:extLst>
            </p:cNvPr>
            <p:cNvSpPr txBox="1"/>
            <p:nvPr/>
          </p:nvSpPr>
          <p:spPr>
            <a:xfrm>
              <a:off x="520550" y="2792137"/>
              <a:ext cx="1772740" cy="633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73" b="1" spc="-11" dirty="0">
                  <a:solidFill>
                    <a:srgbClr val="607E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607E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607E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106" name="object 40">
            <a:extLst>
              <a:ext uri="{FF2B5EF4-FFF2-40B4-BE49-F238E27FC236}">
                <a16:creationId xmlns:a16="http://schemas.microsoft.com/office/drawing/2014/main" id="{8B5F9BA7-875D-C20A-F93D-9464AA4B279C}"/>
              </a:ext>
            </a:extLst>
          </p:cNvPr>
          <p:cNvGrpSpPr/>
          <p:nvPr/>
        </p:nvGrpSpPr>
        <p:grpSpPr>
          <a:xfrm>
            <a:off x="8163834" y="1771558"/>
            <a:ext cx="622072" cy="670012"/>
            <a:chOff x="17949650" y="3895240"/>
            <a:chExt cx="1367790" cy="1473200"/>
          </a:xfrm>
        </p:grpSpPr>
        <p:sp>
          <p:nvSpPr>
            <p:cNvPr id="107" name="object 41">
              <a:extLst>
                <a:ext uri="{FF2B5EF4-FFF2-40B4-BE49-F238E27FC236}">
                  <a16:creationId xmlns:a16="http://schemas.microsoft.com/office/drawing/2014/main" id="{FEB672DB-F21A-C77D-A565-049135D9F00A}"/>
                </a:ext>
              </a:extLst>
            </p:cNvPr>
            <p:cNvSpPr/>
            <p:nvPr/>
          </p:nvSpPr>
          <p:spPr>
            <a:xfrm>
              <a:off x="17949647" y="3895248"/>
              <a:ext cx="1367790" cy="1176020"/>
            </a:xfrm>
            <a:custGeom>
              <a:avLst/>
              <a:gdLst/>
              <a:ahLst/>
              <a:cxnLst/>
              <a:rect l="l" t="t" r="r" b="b"/>
              <a:pathLst>
                <a:path w="1367790" h="1176020">
                  <a:moveTo>
                    <a:pt x="503758" y="186626"/>
                  </a:moveTo>
                  <a:lnTo>
                    <a:pt x="495795" y="136842"/>
                  </a:lnTo>
                  <a:lnTo>
                    <a:pt x="475907" y="92214"/>
                  </a:lnTo>
                  <a:lnTo>
                    <a:pt x="445833" y="54483"/>
                  </a:lnTo>
                  <a:lnTo>
                    <a:pt x="407314" y="25374"/>
                  </a:lnTo>
                  <a:lnTo>
                    <a:pt x="362089" y="6629"/>
                  </a:lnTo>
                  <a:lnTo>
                    <a:pt x="311873" y="0"/>
                  </a:lnTo>
                  <a:lnTo>
                    <a:pt x="267843" y="5067"/>
                  </a:lnTo>
                  <a:lnTo>
                    <a:pt x="227431" y="19519"/>
                  </a:lnTo>
                  <a:lnTo>
                    <a:pt x="191770" y="42176"/>
                  </a:lnTo>
                  <a:lnTo>
                    <a:pt x="162039" y="71920"/>
                  </a:lnTo>
                  <a:lnTo>
                    <a:pt x="139369" y="107569"/>
                  </a:lnTo>
                  <a:lnTo>
                    <a:pt x="124929" y="147980"/>
                  </a:lnTo>
                  <a:lnTo>
                    <a:pt x="119862" y="192011"/>
                  </a:lnTo>
                  <a:lnTo>
                    <a:pt x="120510" y="207886"/>
                  </a:lnTo>
                  <a:lnTo>
                    <a:pt x="122440" y="223393"/>
                  </a:lnTo>
                  <a:lnTo>
                    <a:pt x="125577" y="238493"/>
                  </a:lnTo>
                  <a:lnTo>
                    <a:pt x="129857" y="253136"/>
                  </a:lnTo>
                  <a:lnTo>
                    <a:pt x="92964" y="283845"/>
                  </a:lnTo>
                  <a:lnTo>
                    <a:pt x="61277" y="319862"/>
                  </a:lnTo>
                  <a:lnTo>
                    <a:pt x="35471" y="360540"/>
                  </a:lnTo>
                  <a:lnTo>
                    <a:pt x="16205" y="405206"/>
                  </a:lnTo>
                  <a:lnTo>
                    <a:pt x="4165" y="453212"/>
                  </a:lnTo>
                  <a:lnTo>
                    <a:pt x="0" y="503885"/>
                  </a:lnTo>
                  <a:lnTo>
                    <a:pt x="3327" y="549275"/>
                  </a:lnTo>
                  <a:lnTo>
                    <a:pt x="13004" y="592594"/>
                  </a:lnTo>
                  <a:lnTo>
                    <a:pt x="28549" y="633374"/>
                  </a:lnTo>
                  <a:lnTo>
                    <a:pt x="49479" y="671144"/>
                  </a:lnTo>
                  <a:lnTo>
                    <a:pt x="75336" y="705408"/>
                  </a:lnTo>
                  <a:lnTo>
                    <a:pt x="105638" y="735711"/>
                  </a:lnTo>
                  <a:lnTo>
                    <a:pt x="139903" y="761568"/>
                  </a:lnTo>
                  <a:lnTo>
                    <a:pt x="177673" y="782497"/>
                  </a:lnTo>
                  <a:lnTo>
                    <a:pt x="218452" y="798042"/>
                  </a:lnTo>
                  <a:lnTo>
                    <a:pt x="227380" y="800049"/>
                  </a:lnTo>
                  <a:lnTo>
                    <a:pt x="227380" y="1006868"/>
                  </a:lnTo>
                  <a:lnTo>
                    <a:pt x="230073" y="1009256"/>
                  </a:lnTo>
                  <a:lnTo>
                    <a:pt x="265023" y="1036561"/>
                  </a:lnTo>
                  <a:lnTo>
                    <a:pt x="301637" y="1061707"/>
                  </a:lnTo>
                  <a:lnTo>
                    <a:pt x="339331" y="1084313"/>
                  </a:lnTo>
                  <a:lnTo>
                    <a:pt x="339331" y="809193"/>
                  </a:lnTo>
                  <a:lnTo>
                    <a:pt x="360057" y="806488"/>
                  </a:lnTo>
                  <a:lnTo>
                    <a:pt x="385457" y="800938"/>
                  </a:lnTo>
                  <a:lnTo>
                    <a:pt x="410032" y="793343"/>
                  </a:lnTo>
                  <a:lnTo>
                    <a:pt x="383184" y="751852"/>
                  </a:lnTo>
                  <a:lnTo>
                    <a:pt x="363118" y="706196"/>
                  </a:lnTo>
                  <a:lnTo>
                    <a:pt x="350558" y="657085"/>
                  </a:lnTo>
                  <a:lnTo>
                    <a:pt x="346202" y="605205"/>
                  </a:lnTo>
                  <a:lnTo>
                    <a:pt x="349770" y="558507"/>
                  </a:lnTo>
                  <a:lnTo>
                    <a:pt x="360197" y="513359"/>
                  </a:lnTo>
                  <a:lnTo>
                    <a:pt x="377126" y="470484"/>
                  </a:lnTo>
                  <a:lnTo>
                    <a:pt x="400177" y="430606"/>
                  </a:lnTo>
                  <a:lnTo>
                    <a:pt x="429006" y="394411"/>
                  </a:lnTo>
                  <a:lnTo>
                    <a:pt x="463219" y="362635"/>
                  </a:lnTo>
                  <a:lnTo>
                    <a:pt x="460756" y="350926"/>
                  </a:lnTo>
                  <a:lnTo>
                    <a:pt x="458990" y="339153"/>
                  </a:lnTo>
                  <a:lnTo>
                    <a:pt x="457923" y="327304"/>
                  </a:lnTo>
                  <a:lnTo>
                    <a:pt x="457581" y="315429"/>
                  </a:lnTo>
                  <a:lnTo>
                    <a:pt x="460730" y="279628"/>
                  </a:lnTo>
                  <a:lnTo>
                    <a:pt x="469849" y="245859"/>
                  </a:lnTo>
                  <a:lnTo>
                    <a:pt x="484378" y="214680"/>
                  </a:lnTo>
                  <a:lnTo>
                    <a:pt x="503758" y="186626"/>
                  </a:lnTo>
                  <a:close/>
                </a:path>
                <a:path w="1367790" h="1176020">
                  <a:moveTo>
                    <a:pt x="1009307" y="605205"/>
                  </a:moveTo>
                  <a:lnTo>
                    <a:pt x="1004620" y="550799"/>
                  </a:lnTo>
                  <a:lnTo>
                    <a:pt x="990828" y="499008"/>
                  </a:lnTo>
                  <a:lnTo>
                    <a:pt x="968413" y="450748"/>
                  </a:lnTo>
                  <a:lnTo>
                    <a:pt x="937818" y="406933"/>
                  </a:lnTo>
                  <a:lnTo>
                    <a:pt x="899528" y="368477"/>
                  </a:lnTo>
                  <a:lnTo>
                    <a:pt x="902665" y="355346"/>
                  </a:lnTo>
                  <a:lnTo>
                    <a:pt x="904913" y="342112"/>
                  </a:lnTo>
                  <a:lnTo>
                    <a:pt x="906259" y="328803"/>
                  </a:lnTo>
                  <a:lnTo>
                    <a:pt x="906703" y="315429"/>
                  </a:lnTo>
                  <a:lnTo>
                    <a:pt x="901331" y="268909"/>
                  </a:lnTo>
                  <a:lnTo>
                    <a:pt x="886028" y="226174"/>
                  </a:lnTo>
                  <a:lnTo>
                    <a:pt x="862025" y="188455"/>
                  </a:lnTo>
                  <a:lnTo>
                    <a:pt x="830554" y="156984"/>
                  </a:lnTo>
                  <a:lnTo>
                    <a:pt x="792822" y="132969"/>
                  </a:lnTo>
                  <a:lnTo>
                    <a:pt x="750087" y="117665"/>
                  </a:lnTo>
                  <a:lnTo>
                    <a:pt x="703580" y="112293"/>
                  </a:lnTo>
                  <a:lnTo>
                    <a:pt x="657059" y="117665"/>
                  </a:lnTo>
                  <a:lnTo>
                    <a:pt x="614324" y="132969"/>
                  </a:lnTo>
                  <a:lnTo>
                    <a:pt x="576605" y="156984"/>
                  </a:lnTo>
                  <a:lnTo>
                    <a:pt x="545122" y="188455"/>
                  </a:lnTo>
                  <a:lnTo>
                    <a:pt x="521119" y="226174"/>
                  </a:lnTo>
                  <a:lnTo>
                    <a:pt x="505815" y="268909"/>
                  </a:lnTo>
                  <a:lnTo>
                    <a:pt x="500443" y="315429"/>
                  </a:lnTo>
                  <a:lnTo>
                    <a:pt x="500799" y="327304"/>
                  </a:lnTo>
                  <a:lnTo>
                    <a:pt x="501853" y="339153"/>
                  </a:lnTo>
                  <a:lnTo>
                    <a:pt x="503618" y="350926"/>
                  </a:lnTo>
                  <a:lnTo>
                    <a:pt x="506082" y="362635"/>
                  </a:lnTo>
                  <a:lnTo>
                    <a:pt x="471868" y="394411"/>
                  </a:lnTo>
                  <a:lnTo>
                    <a:pt x="443039" y="430593"/>
                  </a:lnTo>
                  <a:lnTo>
                    <a:pt x="419989" y="470484"/>
                  </a:lnTo>
                  <a:lnTo>
                    <a:pt x="403059" y="513359"/>
                  </a:lnTo>
                  <a:lnTo>
                    <a:pt x="392633" y="558495"/>
                  </a:lnTo>
                  <a:lnTo>
                    <a:pt x="389064" y="605205"/>
                  </a:lnTo>
                  <a:lnTo>
                    <a:pt x="392442" y="650963"/>
                  </a:lnTo>
                  <a:lnTo>
                    <a:pt x="402221" y="694664"/>
                  </a:lnTo>
                  <a:lnTo>
                    <a:pt x="417931" y="735825"/>
                  </a:lnTo>
                  <a:lnTo>
                    <a:pt x="439102" y="773950"/>
                  </a:lnTo>
                  <a:lnTo>
                    <a:pt x="465226" y="808558"/>
                  </a:lnTo>
                  <a:lnTo>
                    <a:pt x="495833" y="839165"/>
                  </a:lnTo>
                  <a:lnTo>
                    <a:pt x="530440" y="865301"/>
                  </a:lnTo>
                  <a:lnTo>
                    <a:pt x="568566" y="886460"/>
                  </a:lnTo>
                  <a:lnTo>
                    <a:pt x="609714" y="902182"/>
                  </a:lnTo>
                  <a:lnTo>
                    <a:pt x="643216" y="909688"/>
                  </a:lnTo>
                  <a:lnTo>
                    <a:pt x="643216" y="1174153"/>
                  </a:lnTo>
                  <a:lnTo>
                    <a:pt x="690905" y="1175689"/>
                  </a:lnTo>
                  <a:lnTo>
                    <a:pt x="738314" y="1174153"/>
                  </a:lnTo>
                  <a:lnTo>
                    <a:pt x="755167" y="1172514"/>
                  </a:lnTo>
                  <a:lnTo>
                    <a:pt x="755167" y="909688"/>
                  </a:lnTo>
                  <a:lnTo>
                    <a:pt x="788657" y="902182"/>
                  </a:lnTo>
                  <a:lnTo>
                    <a:pt x="829818" y="886460"/>
                  </a:lnTo>
                  <a:lnTo>
                    <a:pt x="867930" y="865301"/>
                  </a:lnTo>
                  <a:lnTo>
                    <a:pt x="902538" y="839165"/>
                  </a:lnTo>
                  <a:lnTo>
                    <a:pt x="933157" y="808558"/>
                  </a:lnTo>
                  <a:lnTo>
                    <a:pt x="959281" y="773950"/>
                  </a:lnTo>
                  <a:lnTo>
                    <a:pt x="980440" y="735825"/>
                  </a:lnTo>
                  <a:lnTo>
                    <a:pt x="996162" y="694664"/>
                  </a:lnTo>
                  <a:lnTo>
                    <a:pt x="1005941" y="650963"/>
                  </a:lnTo>
                  <a:lnTo>
                    <a:pt x="1009307" y="605205"/>
                  </a:lnTo>
                  <a:close/>
                </a:path>
                <a:path w="1367790" h="1176020">
                  <a:moveTo>
                    <a:pt x="1367790" y="503885"/>
                  </a:moveTo>
                  <a:lnTo>
                    <a:pt x="1363891" y="454812"/>
                  </a:lnTo>
                  <a:lnTo>
                    <a:pt x="1352588" y="408203"/>
                  </a:lnTo>
                  <a:lnTo>
                    <a:pt x="1334490" y="364680"/>
                  </a:lnTo>
                  <a:lnTo>
                    <a:pt x="1310208" y="324840"/>
                  </a:lnTo>
                  <a:lnTo>
                    <a:pt x="1280337" y="289267"/>
                  </a:lnTo>
                  <a:lnTo>
                    <a:pt x="1245489" y="258597"/>
                  </a:lnTo>
                  <a:lnTo>
                    <a:pt x="1250581" y="242735"/>
                  </a:lnTo>
                  <a:lnTo>
                    <a:pt x="1254302" y="226314"/>
                  </a:lnTo>
                  <a:lnTo>
                    <a:pt x="1256588" y="209384"/>
                  </a:lnTo>
                  <a:lnTo>
                    <a:pt x="1257363" y="192011"/>
                  </a:lnTo>
                  <a:lnTo>
                    <a:pt x="1252296" y="147980"/>
                  </a:lnTo>
                  <a:lnTo>
                    <a:pt x="1237843" y="107569"/>
                  </a:lnTo>
                  <a:lnTo>
                    <a:pt x="1215174" y="71920"/>
                  </a:lnTo>
                  <a:lnTo>
                    <a:pt x="1185443" y="42176"/>
                  </a:lnTo>
                  <a:lnTo>
                    <a:pt x="1149781" y="19519"/>
                  </a:lnTo>
                  <a:lnTo>
                    <a:pt x="1109370" y="5067"/>
                  </a:lnTo>
                  <a:lnTo>
                    <a:pt x="1065339" y="0"/>
                  </a:lnTo>
                  <a:lnTo>
                    <a:pt x="1020000" y="5384"/>
                  </a:lnTo>
                  <a:lnTo>
                    <a:pt x="978547" y="20688"/>
                  </a:lnTo>
                  <a:lnTo>
                    <a:pt x="942238" y="44665"/>
                  </a:lnTo>
                  <a:lnTo>
                    <a:pt x="912329" y="76034"/>
                  </a:lnTo>
                  <a:lnTo>
                    <a:pt x="890079" y="113550"/>
                  </a:lnTo>
                  <a:lnTo>
                    <a:pt x="876757" y="155930"/>
                  </a:lnTo>
                  <a:lnTo>
                    <a:pt x="908786" y="187464"/>
                  </a:lnTo>
                  <a:lnTo>
                    <a:pt x="933234" y="225399"/>
                  </a:lnTo>
                  <a:lnTo>
                    <a:pt x="948842" y="268478"/>
                  </a:lnTo>
                  <a:lnTo>
                    <a:pt x="954328" y="315429"/>
                  </a:lnTo>
                  <a:lnTo>
                    <a:pt x="953871" y="328803"/>
                  </a:lnTo>
                  <a:lnTo>
                    <a:pt x="952525" y="342112"/>
                  </a:lnTo>
                  <a:lnTo>
                    <a:pt x="950277" y="355346"/>
                  </a:lnTo>
                  <a:lnTo>
                    <a:pt x="947140" y="368477"/>
                  </a:lnTo>
                  <a:lnTo>
                    <a:pt x="985443" y="406920"/>
                  </a:lnTo>
                  <a:lnTo>
                    <a:pt x="1016038" y="450748"/>
                  </a:lnTo>
                  <a:lnTo>
                    <a:pt x="1038453" y="499008"/>
                  </a:lnTo>
                  <a:lnTo>
                    <a:pt x="1052245" y="550811"/>
                  </a:lnTo>
                  <a:lnTo>
                    <a:pt x="1056944" y="605205"/>
                  </a:lnTo>
                  <a:lnTo>
                    <a:pt x="1052106" y="659892"/>
                  </a:lnTo>
                  <a:lnTo>
                    <a:pt x="1038174" y="711479"/>
                  </a:lnTo>
                  <a:lnTo>
                    <a:pt x="1015974" y="759104"/>
                  </a:lnTo>
                  <a:lnTo>
                    <a:pt x="986345" y="801954"/>
                  </a:lnTo>
                  <a:lnTo>
                    <a:pt x="1004379" y="805865"/>
                  </a:lnTo>
                  <a:lnTo>
                    <a:pt x="1022794" y="808723"/>
                  </a:lnTo>
                  <a:lnTo>
                    <a:pt x="1041552" y="810463"/>
                  </a:lnTo>
                  <a:lnTo>
                    <a:pt x="1054646" y="810869"/>
                  </a:lnTo>
                  <a:lnTo>
                    <a:pt x="1054646" y="1077010"/>
                  </a:lnTo>
                  <a:lnTo>
                    <a:pt x="1080160" y="1061707"/>
                  </a:lnTo>
                  <a:lnTo>
                    <a:pt x="1116787" y="1036561"/>
                  </a:lnTo>
                  <a:lnTo>
                    <a:pt x="1151737" y="1009256"/>
                  </a:lnTo>
                  <a:lnTo>
                    <a:pt x="1166609" y="996099"/>
                  </a:lnTo>
                  <a:lnTo>
                    <a:pt x="1166609" y="791476"/>
                  </a:lnTo>
                  <a:lnTo>
                    <a:pt x="1190117" y="782510"/>
                  </a:lnTo>
                  <a:lnTo>
                    <a:pt x="1227874" y="761568"/>
                  </a:lnTo>
                  <a:lnTo>
                    <a:pt x="1262151" y="735711"/>
                  </a:lnTo>
                  <a:lnTo>
                    <a:pt x="1292440" y="705408"/>
                  </a:lnTo>
                  <a:lnTo>
                    <a:pt x="1318298" y="671144"/>
                  </a:lnTo>
                  <a:lnTo>
                    <a:pt x="1339240" y="633387"/>
                  </a:lnTo>
                  <a:lnTo>
                    <a:pt x="1354785" y="592607"/>
                  </a:lnTo>
                  <a:lnTo>
                    <a:pt x="1364462" y="549275"/>
                  </a:lnTo>
                  <a:lnTo>
                    <a:pt x="1367790" y="503885"/>
                  </a:lnTo>
                  <a:close/>
                </a:path>
              </a:pathLst>
            </a:custGeom>
            <a:solidFill>
              <a:srgbClr val="2EC173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08" name="object 42">
              <a:extLst>
                <a:ext uri="{FF2B5EF4-FFF2-40B4-BE49-F238E27FC236}">
                  <a16:creationId xmlns:a16="http://schemas.microsoft.com/office/drawing/2014/main" id="{BD65B1F1-F433-6442-AEAC-649ECA71F368}"/>
                </a:ext>
              </a:extLst>
            </p:cNvPr>
            <p:cNvSpPr/>
            <p:nvPr/>
          </p:nvSpPr>
          <p:spPr>
            <a:xfrm>
              <a:off x="18644095" y="5087389"/>
              <a:ext cx="0" cy="281305"/>
            </a:xfrm>
            <a:custGeom>
              <a:avLst/>
              <a:gdLst/>
              <a:ahLst/>
              <a:cxnLst/>
              <a:rect l="l" t="t" r="r" b="b"/>
              <a:pathLst>
                <a:path h="281304">
                  <a:moveTo>
                    <a:pt x="0" y="0"/>
                  </a:moveTo>
                  <a:lnTo>
                    <a:pt x="0" y="280829"/>
                  </a:lnTo>
                </a:path>
              </a:pathLst>
            </a:custGeom>
            <a:ln w="38114">
              <a:solidFill>
                <a:srgbClr val="00AC3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13" name="object 77">
            <a:extLst>
              <a:ext uri="{FF2B5EF4-FFF2-40B4-BE49-F238E27FC236}">
                <a16:creationId xmlns:a16="http://schemas.microsoft.com/office/drawing/2014/main" id="{E8F18750-5B57-98FB-4D56-8FA35813BE64}"/>
              </a:ext>
            </a:extLst>
          </p:cNvPr>
          <p:cNvSpPr txBox="1"/>
          <p:nvPr/>
        </p:nvSpPr>
        <p:spPr>
          <a:xfrm>
            <a:off x="5675066" y="3333516"/>
            <a:ext cx="456879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Agri-</a:t>
            </a:r>
            <a:r>
              <a:rPr kumimoji="0" sz="750" b="0" i="0" u="none" strike="noStrike" kern="0" cap="none" spc="-9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food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4" name="object 78">
            <a:extLst>
              <a:ext uri="{FF2B5EF4-FFF2-40B4-BE49-F238E27FC236}">
                <a16:creationId xmlns:a16="http://schemas.microsoft.com/office/drawing/2014/main" id="{78F3A035-5956-3231-69D1-5B5831B1EA13}"/>
              </a:ext>
            </a:extLst>
          </p:cNvPr>
          <p:cNvSpPr txBox="1"/>
          <p:nvPr/>
        </p:nvSpPr>
        <p:spPr>
          <a:xfrm>
            <a:off x="6614816" y="3333516"/>
            <a:ext cx="660771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Organic</a:t>
            </a:r>
            <a:r>
              <a:rPr kumimoji="0" sz="750" b="0" i="0" u="none" strike="noStrike" kern="0" cap="none" spc="-2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waste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5" name="object 81">
            <a:extLst>
              <a:ext uri="{FF2B5EF4-FFF2-40B4-BE49-F238E27FC236}">
                <a16:creationId xmlns:a16="http://schemas.microsoft.com/office/drawing/2014/main" id="{DE2D45E2-D516-5AC1-BC2A-7A577A15C835}"/>
              </a:ext>
            </a:extLst>
          </p:cNvPr>
          <p:cNvSpPr txBox="1"/>
          <p:nvPr/>
        </p:nvSpPr>
        <p:spPr>
          <a:xfrm>
            <a:off x="8315262" y="3333547"/>
            <a:ext cx="606765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-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Forest-</a:t>
            </a: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based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6" name="object 83">
            <a:extLst>
              <a:ext uri="{FF2B5EF4-FFF2-40B4-BE49-F238E27FC236}">
                <a16:creationId xmlns:a16="http://schemas.microsoft.com/office/drawing/2014/main" id="{81FE83BD-F081-2176-08D6-E55AD06C0C9F}"/>
              </a:ext>
            </a:extLst>
          </p:cNvPr>
          <p:cNvSpPr txBox="1"/>
          <p:nvPr/>
        </p:nvSpPr>
        <p:spPr>
          <a:xfrm>
            <a:off x="7344898" y="3333547"/>
            <a:ext cx="660771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Organic</a:t>
            </a:r>
            <a:r>
              <a:rPr kumimoji="0" sz="750" b="0" i="0" u="none" strike="noStrike" kern="0" cap="none" spc="-2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waste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21D4E6F-34B9-DA5A-DD36-2F05775EA3F8}"/>
              </a:ext>
            </a:extLst>
          </p:cNvPr>
          <p:cNvGrpSpPr/>
          <p:nvPr/>
        </p:nvGrpSpPr>
        <p:grpSpPr>
          <a:xfrm>
            <a:off x="6429234" y="3301214"/>
            <a:ext cx="153238" cy="218393"/>
            <a:chOff x="2645555" y="6102561"/>
            <a:chExt cx="336934" cy="480194"/>
          </a:xfrm>
        </p:grpSpPr>
        <p:sp>
          <p:nvSpPr>
            <p:cNvPr id="118" name="object 70">
              <a:extLst>
                <a:ext uri="{FF2B5EF4-FFF2-40B4-BE49-F238E27FC236}">
                  <a16:creationId xmlns:a16="http://schemas.microsoft.com/office/drawing/2014/main" id="{5CD03CAA-EBF2-E8A3-E4C8-7B93000620B2}"/>
                </a:ext>
              </a:extLst>
            </p:cNvPr>
            <p:cNvSpPr/>
            <p:nvPr/>
          </p:nvSpPr>
          <p:spPr>
            <a:xfrm>
              <a:off x="2686579" y="6165311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712" y="0"/>
                  </a:moveTo>
                  <a:lnTo>
                    <a:pt x="101024" y="7530"/>
                  </a:lnTo>
                  <a:lnTo>
                    <a:pt x="60475" y="28500"/>
                  </a:lnTo>
                  <a:lnTo>
                    <a:pt x="28500" y="60475"/>
                  </a:lnTo>
                  <a:lnTo>
                    <a:pt x="7530" y="101024"/>
                  </a:lnTo>
                  <a:lnTo>
                    <a:pt x="0" y="147712"/>
                  </a:lnTo>
                  <a:lnTo>
                    <a:pt x="7530" y="194401"/>
                  </a:lnTo>
                  <a:lnTo>
                    <a:pt x="28500" y="234949"/>
                  </a:lnTo>
                  <a:lnTo>
                    <a:pt x="60475" y="266925"/>
                  </a:lnTo>
                  <a:lnTo>
                    <a:pt x="101024" y="287894"/>
                  </a:lnTo>
                  <a:lnTo>
                    <a:pt x="147712" y="295425"/>
                  </a:lnTo>
                  <a:lnTo>
                    <a:pt x="194401" y="287894"/>
                  </a:lnTo>
                  <a:lnTo>
                    <a:pt x="234949" y="266925"/>
                  </a:lnTo>
                  <a:lnTo>
                    <a:pt x="266925" y="234949"/>
                  </a:lnTo>
                  <a:lnTo>
                    <a:pt x="287894" y="194401"/>
                  </a:lnTo>
                  <a:lnTo>
                    <a:pt x="295425" y="147712"/>
                  </a:lnTo>
                  <a:lnTo>
                    <a:pt x="287894" y="101024"/>
                  </a:lnTo>
                  <a:lnTo>
                    <a:pt x="266925" y="60475"/>
                  </a:lnTo>
                  <a:lnTo>
                    <a:pt x="234949" y="28500"/>
                  </a:lnTo>
                  <a:lnTo>
                    <a:pt x="194401" y="7530"/>
                  </a:lnTo>
                  <a:lnTo>
                    <a:pt x="147712" y="0"/>
                  </a:lnTo>
                  <a:close/>
                </a:path>
              </a:pathLst>
            </a:custGeom>
            <a:solidFill>
              <a:srgbClr val="2A3688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4E7B1DB-402B-EEAA-F4F3-8D507E79CE9B}"/>
                </a:ext>
              </a:extLst>
            </p:cNvPr>
            <p:cNvSpPr txBox="1"/>
            <p:nvPr/>
          </p:nvSpPr>
          <p:spPr>
            <a:xfrm>
              <a:off x="2645555" y="6102561"/>
              <a:ext cx="314436" cy="48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T" sz="819" b="1" i="0" u="none" strike="noStrike" kern="0" cap="none" spc="-2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&amp;</a:t>
              </a:r>
              <a:endParaRPr kumimoji="0" lang="en-PT" sz="81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4A949EC-287D-2DCD-17F7-BEBF6384F81F}"/>
              </a:ext>
            </a:extLst>
          </p:cNvPr>
          <p:cNvGrpSpPr/>
          <p:nvPr/>
        </p:nvGrpSpPr>
        <p:grpSpPr>
          <a:xfrm>
            <a:off x="8007401" y="3293308"/>
            <a:ext cx="149926" cy="218393"/>
            <a:chOff x="2686579" y="6085178"/>
            <a:chExt cx="329652" cy="480194"/>
          </a:xfrm>
        </p:grpSpPr>
        <p:sp>
          <p:nvSpPr>
            <p:cNvPr id="121" name="object 70">
              <a:extLst>
                <a:ext uri="{FF2B5EF4-FFF2-40B4-BE49-F238E27FC236}">
                  <a16:creationId xmlns:a16="http://schemas.microsoft.com/office/drawing/2014/main" id="{932DE532-9060-25B9-D868-02DD55B5842D}"/>
                </a:ext>
              </a:extLst>
            </p:cNvPr>
            <p:cNvSpPr/>
            <p:nvPr/>
          </p:nvSpPr>
          <p:spPr>
            <a:xfrm>
              <a:off x="2686579" y="6165311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712" y="0"/>
                  </a:moveTo>
                  <a:lnTo>
                    <a:pt x="101024" y="7530"/>
                  </a:lnTo>
                  <a:lnTo>
                    <a:pt x="60475" y="28500"/>
                  </a:lnTo>
                  <a:lnTo>
                    <a:pt x="28500" y="60475"/>
                  </a:lnTo>
                  <a:lnTo>
                    <a:pt x="7530" y="101024"/>
                  </a:lnTo>
                  <a:lnTo>
                    <a:pt x="0" y="147712"/>
                  </a:lnTo>
                  <a:lnTo>
                    <a:pt x="7530" y="194401"/>
                  </a:lnTo>
                  <a:lnTo>
                    <a:pt x="28500" y="234949"/>
                  </a:lnTo>
                  <a:lnTo>
                    <a:pt x="60475" y="266925"/>
                  </a:lnTo>
                  <a:lnTo>
                    <a:pt x="101024" y="287894"/>
                  </a:lnTo>
                  <a:lnTo>
                    <a:pt x="147712" y="295425"/>
                  </a:lnTo>
                  <a:lnTo>
                    <a:pt x="194401" y="287894"/>
                  </a:lnTo>
                  <a:lnTo>
                    <a:pt x="234949" y="266925"/>
                  </a:lnTo>
                  <a:lnTo>
                    <a:pt x="266925" y="234949"/>
                  </a:lnTo>
                  <a:lnTo>
                    <a:pt x="287894" y="194401"/>
                  </a:lnTo>
                  <a:lnTo>
                    <a:pt x="295425" y="147712"/>
                  </a:lnTo>
                  <a:lnTo>
                    <a:pt x="287894" y="101024"/>
                  </a:lnTo>
                  <a:lnTo>
                    <a:pt x="266925" y="60475"/>
                  </a:lnTo>
                  <a:lnTo>
                    <a:pt x="234949" y="28500"/>
                  </a:lnTo>
                  <a:lnTo>
                    <a:pt x="194401" y="7530"/>
                  </a:lnTo>
                  <a:lnTo>
                    <a:pt x="147712" y="0"/>
                  </a:lnTo>
                  <a:close/>
                </a:path>
              </a:pathLst>
            </a:custGeom>
            <a:solidFill>
              <a:srgbClr val="2A3688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52F9981-F4CA-D800-380F-29920DA55BDC}"/>
                </a:ext>
              </a:extLst>
            </p:cNvPr>
            <p:cNvSpPr txBox="1"/>
            <p:nvPr/>
          </p:nvSpPr>
          <p:spPr>
            <a:xfrm>
              <a:off x="2701795" y="6085178"/>
              <a:ext cx="314436" cy="48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T" sz="819" b="1" i="0" u="none" strike="noStrike" kern="0" cap="none" spc="-2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&amp;</a:t>
              </a:r>
              <a:endParaRPr kumimoji="0" lang="en-PT" sz="81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24CB48B-7654-3CC3-882A-08EA6126E597}"/>
              </a:ext>
            </a:extLst>
          </p:cNvPr>
          <p:cNvGrpSpPr/>
          <p:nvPr/>
        </p:nvGrpSpPr>
        <p:grpSpPr>
          <a:xfrm>
            <a:off x="5546112" y="3571550"/>
            <a:ext cx="809926" cy="288220"/>
            <a:chOff x="491860" y="2806618"/>
            <a:chExt cx="1780838" cy="633727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DC058F3C-4EAF-662B-E0BD-B4871B981D69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2B4D828-8066-5C0C-44DD-794A7C7734ED}"/>
                </a:ext>
              </a:extLst>
            </p:cNvPr>
            <p:cNvSpPr txBox="1"/>
            <p:nvPr/>
          </p:nvSpPr>
          <p:spPr>
            <a:xfrm>
              <a:off x="491860" y="2806618"/>
              <a:ext cx="1772740" cy="633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0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2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777CA05-7924-9017-5B0C-5A2C3B82A395}"/>
              </a:ext>
            </a:extLst>
          </p:cNvPr>
          <p:cNvGrpSpPr/>
          <p:nvPr/>
        </p:nvGrpSpPr>
        <p:grpSpPr>
          <a:xfrm>
            <a:off x="7298271" y="3548835"/>
            <a:ext cx="806243" cy="288220"/>
            <a:chOff x="535706" y="2756673"/>
            <a:chExt cx="1772740" cy="633727"/>
          </a:xfrm>
        </p:grpSpPr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02533623-B21E-97EF-E3B5-838DBBA80CAC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14B3D3F-EF56-5716-D63B-9F67C19E5548}"/>
                </a:ext>
              </a:extLst>
            </p:cNvPr>
            <p:cNvSpPr txBox="1"/>
            <p:nvPr/>
          </p:nvSpPr>
          <p:spPr>
            <a:xfrm>
              <a:off x="535706" y="2756673"/>
              <a:ext cx="1772740" cy="633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0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1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29" name="object 53">
            <a:extLst>
              <a:ext uri="{FF2B5EF4-FFF2-40B4-BE49-F238E27FC236}">
                <a16:creationId xmlns:a16="http://schemas.microsoft.com/office/drawing/2014/main" id="{C879D570-54EE-7036-900C-1193A5E127B6}"/>
              </a:ext>
            </a:extLst>
          </p:cNvPr>
          <p:cNvSpPr txBox="1"/>
          <p:nvPr/>
        </p:nvSpPr>
        <p:spPr>
          <a:xfrm>
            <a:off x="5598065" y="969472"/>
            <a:ext cx="1282554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0" lvl="0" indent="0" algn="ctr" defTabSz="415869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FOREST-</a:t>
            </a:r>
            <a:r>
              <a:rPr kumimoji="0" sz="1273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BASED</a:t>
            </a:r>
            <a:endParaRPr kumimoji="0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48192DA-B8EA-40DA-D76E-FE90AD19CB90}"/>
              </a:ext>
            </a:extLst>
          </p:cNvPr>
          <p:cNvGrpSpPr/>
          <p:nvPr/>
        </p:nvGrpSpPr>
        <p:grpSpPr>
          <a:xfrm>
            <a:off x="5533598" y="1249745"/>
            <a:ext cx="975678" cy="288220"/>
            <a:chOff x="497295" y="2747898"/>
            <a:chExt cx="1782765" cy="633728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1DB382AA-B035-385D-0B7E-BF9EDCE1A80C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A6BB59B-C169-3190-F799-008EC881C263}"/>
                </a:ext>
              </a:extLst>
            </p:cNvPr>
            <p:cNvSpPr txBox="1"/>
            <p:nvPr/>
          </p:nvSpPr>
          <p:spPr>
            <a:xfrm>
              <a:off x="497295" y="2747898"/>
              <a:ext cx="1782765" cy="633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73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34" name="object 28">
            <a:extLst>
              <a:ext uri="{FF2B5EF4-FFF2-40B4-BE49-F238E27FC236}">
                <a16:creationId xmlns:a16="http://schemas.microsoft.com/office/drawing/2014/main" id="{F7750A10-C9D7-41CC-3EFA-88CF6B718FD8}"/>
              </a:ext>
            </a:extLst>
          </p:cNvPr>
          <p:cNvSpPr/>
          <p:nvPr/>
        </p:nvSpPr>
        <p:spPr>
          <a:xfrm>
            <a:off x="4351449" y="904306"/>
            <a:ext cx="1084063" cy="1872473"/>
          </a:xfrm>
          <a:custGeom>
            <a:avLst/>
            <a:gdLst/>
            <a:ahLst/>
            <a:cxnLst/>
            <a:rect l="l" t="t" r="r" b="b"/>
            <a:pathLst>
              <a:path w="2353945" h="4065904">
                <a:moveTo>
                  <a:pt x="2353645" y="0"/>
                </a:moveTo>
                <a:lnTo>
                  <a:pt x="0" y="0"/>
                </a:lnTo>
                <a:lnTo>
                  <a:pt x="0" y="3071539"/>
                </a:lnTo>
                <a:lnTo>
                  <a:pt x="2353645" y="4065834"/>
                </a:lnTo>
                <a:lnTo>
                  <a:pt x="2353645" y="0"/>
                </a:lnTo>
                <a:close/>
              </a:path>
            </a:pathLst>
          </a:custGeom>
          <a:solidFill>
            <a:srgbClr val="00AD3B"/>
          </a:solidFill>
        </p:spPr>
        <p:txBody>
          <a:bodyPr wrap="square" lIns="0" tIns="0" rIns="0" bIns="0" rtlCol="0"/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1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24C87C3-0678-043E-16B9-47C4C25839A5}"/>
              </a:ext>
            </a:extLst>
          </p:cNvPr>
          <p:cNvGrpSpPr/>
          <p:nvPr/>
        </p:nvGrpSpPr>
        <p:grpSpPr>
          <a:xfrm>
            <a:off x="4800033" y="2456281"/>
            <a:ext cx="153016" cy="218393"/>
            <a:chOff x="2646043" y="6142702"/>
            <a:chExt cx="336446" cy="480194"/>
          </a:xfrm>
        </p:grpSpPr>
        <p:sp>
          <p:nvSpPr>
            <p:cNvPr id="137" name="object 70">
              <a:extLst>
                <a:ext uri="{FF2B5EF4-FFF2-40B4-BE49-F238E27FC236}">
                  <a16:creationId xmlns:a16="http://schemas.microsoft.com/office/drawing/2014/main" id="{67D8499A-9ADF-7CD2-F2B6-EACFE99A7761}"/>
                </a:ext>
              </a:extLst>
            </p:cNvPr>
            <p:cNvSpPr/>
            <p:nvPr/>
          </p:nvSpPr>
          <p:spPr>
            <a:xfrm>
              <a:off x="2686579" y="6165311"/>
              <a:ext cx="295910" cy="295910"/>
            </a:xfrm>
            <a:custGeom>
              <a:avLst/>
              <a:gdLst/>
              <a:ahLst/>
              <a:cxnLst/>
              <a:rect l="l" t="t" r="r" b="b"/>
              <a:pathLst>
                <a:path w="295910" h="295910">
                  <a:moveTo>
                    <a:pt x="147712" y="0"/>
                  </a:moveTo>
                  <a:lnTo>
                    <a:pt x="101024" y="7530"/>
                  </a:lnTo>
                  <a:lnTo>
                    <a:pt x="60475" y="28500"/>
                  </a:lnTo>
                  <a:lnTo>
                    <a:pt x="28500" y="60475"/>
                  </a:lnTo>
                  <a:lnTo>
                    <a:pt x="7530" y="101024"/>
                  </a:lnTo>
                  <a:lnTo>
                    <a:pt x="0" y="147712"/>
                  </a:lnTo>
                  <a:lnTo>
                    <a:pt x="7530" y="194401"/>
                  </a:lnTo>
                  <a:lnTo>
                    <a:pt x="28500" y="234949"/>
                  </a:lnTo>
                  <a:lnTo>
                    <a:pt x="60475" y="266925"/>
                  </a:lnTo>
                  <a:lnTo>
                    <a:pt x="101024" y="287894"/>
                  </a:lnTo>
                  <a:lnTo>
                    <a:pt x="147712" y="295425"/>
                  </a:lnTo>
                  <a:lnTo>
                    <a:pt x="194401" y="287894"/>
                  </a:lnTo>
                  <a:lnTo>
                    <a:pt x="234949" y="266925"/>
                  </a:lnTo>
                  <a:lnTo>
                    <a:pt x="266925" y="234949"/>
                  </a:lnTo>
                  <a:lnTo>
                    <a:pt x="287894" y="194401"/>
                  </a:lnTo>
                  <a:lnTo>
                    <a:pt x="295425" y="147712"/>
                  </a:lnTo>
                  <a:lnTo>
                    <a:pt x="287894" y="101024"/>
                  </a:lnTo>
                  <a:lnTo>
                    <a:pt x="266925" y="60475"/>
                  </a:lnTo>
                  <a:lnTo>
                    <a:pt x="234949" y="28500"/>
                  </a:lnTo>
                  <a:lnTo>
                    <a:pt x="194401" y="7530"/>
                  </a:lnTo>
                  <a:lnTo>
                    <a:pt x="147712" y="0"/>
                  </a:lnTo>
                  <a:close/>
                </a:path>
              </a:pathLst>
            </a:custGeom>
            <a:solidFill>
              <a:srgbClr val="2A3688"/>
            </a:solidFill>
          </p:spPr>
          <p:txBody>
            <a:bodyPr wrap="square" lIns="0" tIns="0" rIns="0" bIns="0" rtlCol="0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E233D85-245B-F2D8-2487-58F058AADE0E}"/>
                </a:ext>
              </a:extLst>
            </p:cNvPr>
            <p:cNvSpPr txBox="1"/>
            <p:nvPr/>
          </p:nvSpPr>
          <p:spPr>
            <a:xfrm>
              <a:off x="2646043" y="6142702"/>
              <a:ext cx="314436" cy="48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76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PT" sz="819" b="1" i="0" u="none" strike="noStrike" kern="0" cap="none" spc="-2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&amp;</a:t>
              </a: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39" name="object 82">
            <a:extLst>
              <a:ext uri="{FF2B5EF4-FFF2-40B4-BE49-F238E27FC236}">
                <a16:creationId xmlns:a16="http://schemas.microsoft.com/office/drawing/2014/main" id="{0E78C07D-ADA0-9BDE-03CF-22810C09B688}"/>
              </a:ext>
            </a:extLst>
          </p:cNvPr>
          <p:cNvSpPr txBox="1"/>
          <p:nvPr/>
        </p:nvSpPr>
        <p:spPr>
          <a:xfrm>
            <a:off x="4586605" y="2233839"/>
            <a:ext cx="618317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Forest-</a:t>
            </a:r>
            <a:r>
              <a:rPr kumimoji="0" sz="750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based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0" name="object 91">
            <a:extLst>
              <a:ext uri="{FF2B5EF4-FFF2-40B4-BE49-F238E27FC236}">
                <a16:creationId xmlns:a16="http://schemas.microsoft.com/office/drawing/2014/main" id="{B1B068AC-57BE-DE6E-C084-3789BDCEF222}"/>
              </a:ext>
            </a:extLst>
          </p:cNvPr>
          <p:cNvSpPr txBox="1"/>
          <p:nvPr/>
        </p:nvSpPr>
        <p:spPr>
          <a:xfrm>
            <a:off x="4570681" y="2673381"/>
            <a:ext cx="618317" cy="120957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0" marR="0" lvl="0" indent="0" algn="ctr" defTabSz="415869" rtl="0" eaLnBrk="1" fontAlgn="auto" latinLnBrk="0" hangingPunct="1">
              <a:lnSpc>
                <a:spcPct val="100000"/>
              </a:lnSpc>
              <a:spcBef>
                <a:spcPts val="6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0" cap="none" spc="0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Agri-</a:t>
            </a:r>
            <a:r>
              <a:rPr kumimoji="0" sz="750" b="0" i="0" u="none" strike="noStrike" kern="0" cap="none" spc="-9" normalizeH="0" baseline="0" noProof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food</a:t>
            </a:r>
            <a:endParaRPr kumimoji="0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9ED456-57FC-0BF6-4504-3045A7EF1C9A}"/>
              </a:ext>
            </a:extLst>
          </p:cNvPr>
          <p:cNvGrpSpPr/>
          <p:nvPr/>
        </p:nvGrpSpPr>
        <p:grpSpPr>
          <a:xfrm>
            <a:off x="4276267" y="3582971"/>
            <a:ext cx="904445" cy="288220"/>
            <a:chOff x="430068" y="2817752"/>
            <a:chExt cx="1988662" cy="633727"/>
          </a:xfrm>
        </p:grpSpPr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BEC88643-1A8B-B012-6C7D-8053C747D3AB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A36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7AC2848-E507-BDC2-BED4-B455FFE8FF44}"/>
                </a:ext>
              </a:extLst>
            </p:cNvPr>
            <p:cNvSpPr txBox="1"/>
            <p:nvPr/>
          </p:nvSpPr>
          <p:spPr>
            <a:xfrm>
              <a:off x="430068" y="2817752"/>
              <a:ext cx="1988662" cy="633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31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2A36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2A36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44" name="object 56">
            <a:extLst>
              <a:ext uri="{FF2B5EF4-FFF2-40B4-BE49-F238E27FC236}">
                <a16:creationId xmlns:a16="http://schemas.microsoft.com/office/drawing/2014/main" id="{8ACD624B-7687-00A7-A505-6026A71B3923}"/>
              </a:ext>
            </a:extLst>
          </p:cNvPr>
          <p:cNvSpPr txBox="1"/>
          <p:nvPr/>
        </p:nvSpPr>
        <p:spPr>
          <a:xfrm>
            <a:off x="5638540" y="4010183"/>
            <a:ext cx="2204110" cy="364905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 marR="89239" lvl="0" indent="0" algn="ctr" defTabSz="415869" rtl="0" eaLnBrk="1" fontAlgn="auto" latinLnBrk="0" hangingPunct="1">
              <a:lnSpc>
                <a:spcPts val="14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3" b="1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ORGANIC</a:t>
            </a:r>
            <a:r>
              <a:rPr kumimoji="0" lang="en-US" sz="1273" b="1" i="0" u="none" strike="noStrike" kern="0" cap="none" spc="-66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1273" b="1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FRACTION</a:t>
            </a:r>
            <a:r>
              <a:rPr kumimoji="0" lang="en-US" sz="1273" b="1" i="0" u="none" strike="noStrike" kern="0" cap="none" spc="-66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1273" b="1" i="0" u="none" strike="noStrike" kern="0" cap="none" spc="-11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OF </a:t>
            </a:r>
            <a:r>
              <a:rPr kumimoji="0" lang="en-US" sz="1273" b="1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MUNICIPAL</a:t>
            </a:r>
            <a:r>
              <a:rPr kumimoji="0" lang="en-US" sz="1273" b="1" i="0" u="none" strike="noStrike" kern="0" cap="none" spc="-2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1273" b="1" i="0" u="none" strike="noStrike" kern="0" cap="none" spc="0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SOLID</a:t>
            </a:r>
            <a:r>
              <a:rPr kumimoji="0" lang="en-US" sz="1273" b="1" i="0" u="none" strike="noStrike" kern="0" cap="none" spc="-18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1273" b="1" i="0" u="none" strike="noStrike" kern="0" cap="none" spc="-5" normalizeH="0" baseline="0" noProof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WASTE</a:t>
            </a:r>
            <a:endParaRPr kumimoji="0" lang="en-US" sz="127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9A44D46-CF4D-C993-477B-9261F2DA3BD3}"/>
              </a:ext>
            </a:extLst>
          </p:cNvPr>
          <p:cNvGrpSpPr/>
          <p:nvPr/>
        </p:nvGrpSpPr>
        <p:grpSpPr>
          <a:xfrm>
            <a:off x="5530490" y="4395266"/>
            <a:ext cx="971846" cy="288220"/>
            <a:chOff x="436312" y="2793687"/>
            <a:chExt cx="2046492" cy="633727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D217A377-B592-A7DA-CB86-3F76F5D10CBB}"/>
                </a:ext>
              </a:extLst>
            </p:cNvPr>
            <p:cNvSpPr/>
            <p:nvPr/>
          </p:nvSpPr>
          <p:spPr>
            <a:xfrm>
              <a:off x="672498" y="2845149"/>
              <a:ext cx="1600200" cy="5270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607E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5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T" sz="81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AD06A31-0548-F21B-FD49-F3B4CCB41096}"/>
                </a:ext>
              </a:extLst>
            </p:cNvPr>
            <p:cNvSpPr txBox="1"/>
            <p:nvPr/>
          </p:nvSpPr>
          <p:spPr>
            <a:xfrm>
              <a:off x="436312" y="2793687"/>
              <a:ext cx="2046492" cy="633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5700" marR="0" lvl="0" indent="0" algn="l" defTabSz="415869" rtl="0" eaLnBrk="1" fontAlgn="auto" latinLnBrk="0" hangingPunct="1">
                <a:lnSpc>
                  <a:spcPct val="100000"/>
                </a:lnSpc>
                <a:spcBef>
                  <a:spcPts val="1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73" b="1" i="0" u="none" strike="noStrike" kern="0" cap="none" spc="0" normalizeH="0" baseline="0" noProof="0" dirty="0">
                  <a:ln>
                    <a:noFill/>
                  </a:ln>
                  <a:solidFill>
                    <a:srgbClr val="607E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10</a:t>
              </a:r>
              <a:r>
                <a:rPr kumimoji="0" lang="en-GB" sz="1273" b="1" i="0" u="none" strike="noStrike" kern="0" cap="none" spc="-11" normalizeH="0" baseline="0" noProof="0" dirty="0">
                  <a:ln>
                    <a:noFill/>
                  </a:ln>
                  <a:solidFill>
                    <a:srgbClr val="607E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 </a:t>
              </a:r>
              <a:r>
                <a:rPr kumimoji="0" lang="en-GB" sz="819" b="0" i="0" u="none" strike="noStrike" kern="0" cap="none" spc="-5" normalizeH="0" baseline="0" noProof="0" dirty="0">
                  <a:ln>
                    <a:noFill/>
                  </a:ln>
                  <a:solidFill>
                    <a:srgbClr val="607E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projects</a:t>
              </a:r>
              <a:endParaRPr kumimoji="0" lang="en-GB" sz="819" b="0" i="0" u="none" strike="noStrike" kern="0" cap="none" spc="0" normalizeH="0" baseline="0" noProof="0" dirty="0">
                <a:ln>
                  <a:noFill/>
                </a:ln>
                <a:solidFill>
                  <a:srgbClr val="607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endParaRPr>
            </a:p>
          </p:txBody>
        </p:sp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ECB988D6-3E70-0562-2BE1-7B9131AA6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714" y="160016"/>
            <a:ext cx="998641" cy="4557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77CA62E-063F-7DFD-877A-6F289624E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5220" y="4137046"/>
            <a:ext cx="441921" cy="49534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12116288-945A-5A98-8F5B-C5ACF1C49207}"/>
              </a:ext>
            </a:extLst>
          </p:cNvPr>
          <p:cNvSpPr txBox="1"/>
          <p:nvPr/>
        </p:nvSpPr>
        <p:spPr>
          <a:xfrm>
            <a:off x="1893902" y="3345120"/>
            <a:ext cx="1665837" cy="48347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 marR="2310" lvl="0" indent="0" algn="ctr" defTabSz="415869" rtl="0" eaLnBrk="1" fontAlgn="auto" latinLnBrk="0" hangingPunct="1">
              <a:lnSpc>
                <a:spcPct val="119800"/>
              </a:lnSpc>
              <a:spcBef>
                <a:spcPts val="7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7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Starches, sugars, a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gricultural</a:t>
            </a:r>
            <a:r>
              <a:rPr kumimoji="0" sz="887" b="0" i="0" u="none" strike="noStrike" kern="0" cap="none" spc="-9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residues,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molasses,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manure,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flax,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vegetable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9" normalizeH="0" baseline="0" noProof="0">
                <a:ln>
                  <a:noFill/>
                </a:ln>
                <a:solidFill>
                  <a:srgbClr val="2936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oils</a:t>
            </a:r>
            <a:endParaRPr kumimoji="0" sz="88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08D677A6-6764-928D-BFE9-C6D01044845F}"/>
              </a:ext>
            </a:extLst>
          </p:cNvPr>
          <p:cNvSpPr txBox="1"/>
          <p:nvPr/>
        </p:nvSpPr>
        <p:spPr>
          <a:xfrm>
            <a:off x="5463297" y="1975025"/>
            <a:ext cx="2417417" cy="239516"/>
          </a:xfrm>
          <a:prstGeom prst="rect">
            <a:avLst/>
          </a:prstGeom>
        </p:spPr>
        <p:txBody>
          <a:bodyPr vert="horz" wrap="square" lIns="0" tIns="89816" rIns="0" bIns="0" rtlCol="0">
            <a:spAutoFit/>
          </a:bodyPr>
          <a:lstStyle/>
          <a:p>
            <a:pPr marL="5776" marR="2310" lvl="0" indent="0" algn="ctr" defTabSz="415869" rtl="0" eaLnBrk="1" fontAlgn="auto" latinLnBrk="0" hangingPunct="1">
              <a:lnSpc>
                <a:spcPct val="1198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Lignocellulosic</a:t>
            </a:r>
            <a:r>
              <a:rPr kumimoji="0" sz="887" b="0" i="0" u="none" strike="noStrike" kern="0" cap="none" spc="-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biomass,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wood</a:t>
            </a:r>
            <a:r>
              <a:rPr kumimoji="0" sz="887" b="0" i="0" u="none" strike="noStrike" kern="0" cap="none" spc="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residues</a:t>
            </a:r>
            <a:endParaRPr kumimoji="0" sz="88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7226B96-B154-82CA-F84F-368D331411EC}"/>
              </a:ext>
            </a:extLst>
          </p:cNvPr>
          <p:cNvSpPr txBox="1"/>
          <p:nvPr/>
        </p:nvSpPr>
        <p:spPr>
          <a:xfrm>
            <a:off x="6766446" y="2818798"/>
            <a:ext cx="1261183" cy="31819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lvl="0" indent="141800" algn="ctr" defTabSz="415869" rtl="0" eaLnBrk="1" fontAlgn="auto" latinLnBrk="0" hangingPunct="1">
              <a:lnSpc>
                <a:spcPct val="119800"/>
              </a:lnSpc>
              <a:spcBef>
                <a:spcPts val="4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Sidestreams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-9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from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pulp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and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paper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industry</a:t>
            </a:r>
            <a:endParaRPr kumimoji="0" sz="88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1668726-2DCA-1D2D-A18B-E4CF278580C2}"/>
              </a:ext>
            </a:extLst>
          </p:cNvPr>
          <p:cNvSpPr txBox="1"/>
          <p:nvPr/>
        </p:nvSpPr>
        <p:spPr>
          <a:xfrm>
            <a:off x="231465" y="1742193"/>
            <a:ext cx="901340" cy="645844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487" marR="2310" lvl="0" indent="0" algn="ctr" defTabSz="415869" rtl="0" eaLnBrk="1" fontAlgn="auto" latinLnBrk="0" hangingPunct="1">
              <a:lnSpc>
                <a:spcPct val="119800"/>
              </a:lnSpc>
              <a:spcBef>
                <a:spcPts val="4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Micro</a:t>
            </a:r>
            <a:r>
              <a:rPr kumimoji="0" lang="en-US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&amp;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macro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algae,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887" b="0" i="0" u="none" strike="noStrike" kern="0" cap="none" spc="-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by-products</a:t>
            </a:r>
            <a:r>
              <a:rPr kumimoji="0" sz="887" b="0" i="0" u="none" strike="noStrike" kern="0" cap="none" spc="-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sz="88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from </a:t>
            </a:r>
            <a:r>
              <a:rPr kumimoji="0" sz="887" b="0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fishery</a:t>
            </a:r>
            <a:endParaRPr kumimoji="0" sz="88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1037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6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CDBCA091-389E-45F6-16EB-AF47BC840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82" y="596369"/>
            <a:ext cx="8109460" cy="45615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C19AA0-8AC9-17FE-56A9-260A69FD60DB}"/>
              </a:ext>
            </a:extLst>
          </p:cNvPr>
          <p:cNvCxnSpPr>
            <a:cxnSpLocks/>
          </p:cNvCxnSpPr>
          <p:nvPr/>
        </p:nvCxnSpPr>
        <p:spPr>
          <a:xfrm>
            <a:off x="262096" y="492401"/>
            <a:ext cx="4379216" cy="0"/>
          </a:xfrm>
          <a:prstGeom prst="line">
            <a:avLst/>
          </a:prstGeom>
          <a:ln w="168275">
            <a:solidFill>
              <a:srgbClr val="00A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0">
            <a:extLst>
              <a:ext uri="{FF2B5EF4-FFF2-40B4-BE49-F238E27FC236}">
                <a16:creationId xmlns:a16="http://schemas.microsoft.com/office/drawing/2014/main" id="{80D06C07-18A3-04D1-D6BA-4ADA679BF510}"/>
              </a:ext>
            </a:extLst>
          </p:cNvPr>
          <p:cNvSpPr txBox="1">
            <a:spLocks/>
          </p:cNvSpPr>
          <p:nvPr/>
        </p:nvSpPr>
        <p:spPr>
          <a:xfrm>
            <a:off x="298323" y="76532"/>
            <a:ext cx="4654891" cy="503055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776" defTabSz="415869" hangingPunct="1">
              <a:spcBef>
                <a:spcPts val="48"/>
              </a:spcBef>
            </a:pPr>
            <a:r>
              <a:rPr lang="en-GB" sz="322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GB" sz="3229" b="1" spc="-4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29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3229" b="1" spc="-3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29" b="1" spc="-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9FBA893-58D5-5D27-DF55-04C46C6D0AB3}"/>
              </a:ext>
            </a:extLst>
          </p:cNvPr>
          <p:cNvSpPr/>
          <p:nvPr/>
        </p:nvSpPr>
        <p:spPr>
          <a:xfrm>
            <a:off x="4682" y="878814"/>
            <a:ext cx="8398258" cy="4264686"/>
          </a:xfrm>
          <a:custGeom>
            <a:avLst/>
            <a:gdLst/>
            <a:ahLst/>
            <a:cxnLst/>
            <a:rect l="l" t="t" r="r" b="b"/>
            <a:pathLst>
              <a:path w="18465800" h="9377045">
                <a:moveTo>
                  <a:pt x="10369029" y="0"/>
                </a:moveTo>
                <a:lnTo>
                  <a:pt x="10306270" y="0"/>
                </a:lnTo>
                <a:lnTo>
                  <a:pt x="10243528" y="413"/>
                </a:lnTo>
                <a:lnTo>
                  <a:pt x="10180808" y="1279"/>
                </a:lnTo>
                <a:lnTo>
                  <a:pt x="10118112" y="2627"/>
                </a:lnTo>
                <a:lnTo>
                  <a:pt x="10055443" y="4456"/>
                </a:lnTo>
                <a:lnTo>
                  <a:pt x="9992804" y="6764"/>
                </a:lnTo>
                <a:lnTo>
                  <a:pt x="9930198" y="9552"/>
                </a:lnTo>
                <a:lnTo>
                  <a:pt x="9867627" y="12819"/>
                </a:lnTo>
                <a:lnTo>
                  <a:pt x="9805095" y="16564"/>
                </a:lnTo>
                <a:lnTo>
                  <a:pt x="9742605" y="20787"/>
                </a:lnTo>
                <a:lnTo>
                  <a:pt x="9680159" y="25487"/>
                </a:lnTo>
                <a:lnTo>
                  <a:pt x="9617761" y="30664"/>
                </a:lnTo>
                <a:lnTo>
                  <a:pt x="9555412" y="36317"/>
                </a:lnTo>
                <a:lnTo>
                  <a:pt x="9493117" y="42446"/>
                </a:lnTo>
                <a:lnTo>
                  <a:pt x="9430879" y="49049"/>
                </a:lnTo>
                <a:lnTo>
                  <a:pt x="9368699" y="56127"/>
                </a:lnTo>
                <a:lnTo>
                  <a:pt x="9306581" y="63680"/>
                </a:lnTo>
                <a:lnTo>
                  <a:pt x="9244528" y="71705"/>
                </a:lnTo>
                <a:lnTo>
                  <a:pt x="9182543" y="80204"/>
                </a:lnTo>
                <a:lnTo>
                  <a:pt x="9120629" y="89174"/>
                </a:lnTo>
                <a:lnTo>
                  <a:pt x="9058788" y="98617"/>
                </a:lnTo>
                <a:lnTo>
                  <a:pt x="8997023" y="108530"/>
                </a:lnTo>
                <a:lnTo>
                  <a:pt x="8935339" y="118915"/>
                </a:lnTo>
                <a:lnTo>
                  <a:pt x="8873736" y="129769"/>
                </a:lnTo>
                <a:lnTo>
                  <a:pt x="8812219" y="141093"/>
                </a:lnTo>
                <a:lnTo>
                  <a:pt x="8750790" y="152887"/>
                </a:lnTo>
                <a:lnTo>
                  <a:pt x="8689452" y="165148"/>
                </a:lnTo>
                <a:lnTo>
                  <a:pt x="8628208" y="177878"/>
                </a:lnTo>
                <a:lnTo>
                  <a:pt x="8567061" y="191074"/>
                </a:lnTo>
                <a:lnTo>
                  <a:pt x="8506014" y="204738"/>
                </a:lnTo>
                <a:lnTo>
                  <a:pt x="8445070" y="218868"/>
                </a:lnTo>
                <a:lnTo>
                  <a:pt x="8384231" y="233464"/>
                </a:lnTo>
                <a:lnTo>
                  <a:pt x="8323501" y="248525"/>
                </a:lnTo>
                <a:lnTo>
                  <a:pt x="8262882" y="264051"/>
                </a:lnTo>
                <a:lnTo>
                  <a:pt x="8202378" y="280040"/>
                </a:lnTo>
                <a:lnTo>
                  <a:pt x="8141991" y="296493"/>
                </a:lnTo>
                <a:lnTo>
                  <a:pt x="8081725" y="313410"/>
                </a:lnTo>
                <a:lnTo>
                  <a:pt x="8021581" y="330788"/>
                </a:lnTo>
                <a:lnTo>
                  <a:pt x="7961564" y="348629"/>
                </a:lnTo>
                <a:lnTo>
                  <a:pt x="7901676" y="366931"/>
                </a:lnTo>
                <a:lnTo>
                  <a:pt x="7841919" y="385694"/>
                </a:lnTo>
                <a:lnTo>
                  <a:pt x="7782298" y="404917"/>
                </a:lnTo>
                <a:lnTo>
                  <a:pt x="7722814" y="424599"/>
                </a:lnTo>
                <a:lnTo>
                  <a:pt x="7663471" y="444741"/>
                </a:lnTo>
                <a:lnTo>
                  <a:pt x="7604271" y="465342"/>
                </a:lnTo>
                <a:lnTo>
                  <a:pt x="7545218" y="486400"/>
                </a:lnTo>
                <a:lnTo>
                  <a:pt x="7486314" y="507916"/>
                </a:lnTo>
                <a:lnTo>
                  <a:pt x="7427562" y="529890"/>
                </a:lnTo>
                <a:lnTo>
                  <a:pt x="7368966" y="552319"/>
                </a:lnTo>
                <a:lnTo>
                  <a:pt x="7310528" y="575204"/>
                </a:lnTo>
                <a:lnTo>
                  <a:pt x="7252251" y="598545"/>
                </a:lnTo>
                <a:lnTo>
                  <a:pt x="7194137" y="622341"/>
                </a:lnTo>
                <a:lnTo>
                  <a:pt x="7136191" y="646590"/>
                </a:lnTo>
                <a:lnTo>
                  <a:pt x="7078415" y="671294"/>
                </a:lnTo>
                <a:lnTo>
                  <a:pt x="7020811" y="696450"/>
                </a:lnTo>
                <a:lnTo>
                  <a:pt x="6963382" y="722059"/>
                </a:lnTo>
                <a:lnTo>
                  <a:pt x="6906133" y="748120"/>
                </a:lnTo>
                <a:lnTo>
                  <a:pt x="6849065" y="774633"/>
                </a:lnTo>
                <a:lnTo>
                  <a:pt x="6792181" y="801597"/>
                </a:lnTo>
                <a:lnTo>
                  <a:pt x="6735484" y="829011"/>
                </a:lnTo>
                <a:lnTo>
                  <a:pt x="6678978" y="856875"/>
                </a:lnTo>
                <a:lnTo>
                  <a:pt x="6622664" y="885188"/>
                </a:lnTo>
                <a:lnTo>
                  <a:pt x="6566547" y="913950"/>
                </a:lnTo>
                <a:lnTo>
                  <a:pt x="6510629" y="943160"/>
                </a:lnTo>
                <a:lnTo>
                  <a:pt x="6454912" y="972817"/>
                </a:lnTo>
                <a:lnTo>
                  <a:pt x="6399400" y="1002922"/>
                </a:lnTo>
                <a:lnTo>
                  <a:pt x="6344096" y="1033474"/>
                </a:lnTo>
                <a:lnTo>
                  <a:pt x="6289003" y="1064471"/>
                </a:lnTo>
                <a:lnTo>
                  <a:pt x="6234123" y="1095914"/>
                </a:lnTo>
                <a:lnTo>
                  <a:pt x="6179459" y="1127802"/>
                </a:lnTo>
                <a:lnTo>
                  <a:pt x="6125015" y="1160134"/>
                </a:lnTo>
                <a:lnTo>
                  <a:pt x="6070793" y="1192910"/>
                </a:lnTo>
                <a:lnTo>
                  <a:pt x="6016796" y="1226129"/>
                </a:lnTo>
                <a:lnTo>
                  <a:pt x="5963027" y="1259791"/>
                </a:lnTo>
                <a:lnTo>
                  <a:pt x="5909489" y="1293896"/>
                </a:lnTo>
                <a:lnTo>
                  <a:pt x="5856185" y="1328441"/>
                </a:lnTo>
                <a:lnTo>
                  <a:pt x="5803118" y="1363428"/>
                </a:lnTo>
                <a:lnTo>
                  <a:pt x="5750291" y="1398856"/>
                </a:lnTo>
                <a:lnTo>
                  <a:pt x="5697706" y="1434723"/>
                </a:lnTo>
                <a:lnTo>
                  <a:pt x="5645367" y="1471030"/>
                </a:lnTo>
                <a:lnTo>
                  <a:pt x="5593276" y="1507776"/>
                </a:lnTo>
                <a:lnTo>
                  <a:pt x="5541437" y="1544960"/>
                </a:lnTo>
                <a:lnTo>
                  <a:pt x="5489852" y="1582582"/>
                </a:lnTo>
                <a:lnTo>
                  <a:pt x="5438524" y="1620641"/>
                </a:lnTo>
                <a:lnTo>
                  <a:pt x="5387456" y="1659137"/>
                </a:lnTo>
                <a:lnTo>
                  <a:pt x="5336651" y="1698069"/>
                </a:lnTo>
                <a:lnTo>
                  <a:pt x="5286113" y="1737436"/>
                </a:lnTo>
                <a:lnTo>
                  <a:pt x="5235843" y="1777239"/>
                </a:lnTo>
                <a:lnTo>
                  <a:pt x="5185845" y="1817476"/>
                </a:lnTo>
                <a:lnTo>
                  <a:pt x="5136121" y="1858147"/>
                </a:lnTo>
                <a:lnTo>
                  <a:pt x="5086676" y="1899252"/>
                </a:lnTo>
                <a:lnTo>
                  <a:pt x="5037510" y="1940789"/>
                </a:lnTo>
                <a:lnTo>
                  <a:pt x="4988628" y="1982759"/>
                </a:lnTo>
                <a:lnTo>
                  <a:pt x="4940033" y="2025160"/>
                </a:lnTo>
                <a:lnTo>
                  <a:pt x="4891727" y="2067993"/>
                </a:lnTo>
                <a:lnTo>
                  <a:pt x="4843713" y="2111256"/>
                </a:lnTo>
                <a:lnTo>
                  <a:pt x="4795994" y="2154950"/>
                </a:lnTo>
                <a:lnTo>
                  <a:pt x="4748573" y="2199073"/>
                </a:lnTo>
                <a:lnTo>
                  <a:pt x="4701453" y="2243625"/>
                </a:lnTo>
                <a:lnTo>
                  <a:pt x="4654637" y="2288606"/>
                </a:lnTo>
                <a:lnTo>
                  <a:pt x="4608128" y="2334014"/>
                </a:lnTo>
                <a:lnTo>
                  <a:pt x="4561928" y="2379850"/>
                </a:lnTo>
                <a:lnTo>
                  <a:pt x="4516041" y="2426113"/>
                </a:lnTo>
                <a:lnTo>
                  <a:pt x="4470469" y="2472802"/>
                </a:lnTo>
                <a:lnTo>
                  <a:pt x="4425216" y="2519916"/>
                </a:lnTo>
                <a:lnTo>
                  <a:pt x="4380284" y="2567456"/>
                </a:lnTo>
                <a:lnTo>
                  <a:pt x="4335676" y="2615421"/>
                </a:lnTo>
                <a:lnTo>
                  <a:pt x="4291396" y="2663809"/>
                </a:lnTo>
                <a:lnTo>
                  <a:pt x="4247445" y="2712622"/>
                </a:lnTo>
                <a:lnTo>
                  <a:pt x="4203828" y="2761857"/>
                </a:lnTo>
                <a:lnTo>
                  <a:pt x="4160546" y="2811515"/>
                </a:lnTo>
                <a:lnTo>
                  <a:pt x="4117603" y="2861594"/>
                </a:lnTo>
                <a:lnTo>
                  <a:pt x="4075002" y="2912095"/>
                </a:lnTo>
                <a:lnTo>
                  <a:pt x="4032746" y="2963017"/>
                </a:lnTo>
                <a:lnTo>
                  <a:pt x="3990837" y="3014359"/>
                </a:lnTo>
                <a:lnTo>
                  <a:pt x="3949279" y="3066120"/>
                </a:lnTo>
                <a:lnTo>
                  <a:pt x="3908074" y="3118301"/>
                </a:lnTo>
                <a:lnTo>
                  <a:pt x="3867225" y="3170901"/>
                </a:lnTo>
                <a:lnTo>
                  <a:pt x="3826735" y="3223918"/>
                </a:lnTo>
                <a:lnTo>
                  <a:pt x="3786608" y="3277353"/>
                </a:lnTo>
                <a:lnTo>
                  <a:pt x="3746846" y="3331205"/>
                </a:lnTo>
                <a:lnTo>
                  <a:pt x="3707451" y="3385474"/>
                </a:lnTo>
                <a:lnTo>
                  <a:pt x="3668428" y="3440158"/>
                </a:lnTo>
                <a:lnTo>
                  <a:pt x="3629778" y="3495258"/>
                </a:lnTo>
                <a:lnTo>
                  <a:pt x="3591505" y="3550772"/>
                </a:lnTo>
                <a:lnTo>
                  <a:pt x="3562118" y="3594061"/>
                </a:lnTo>
                <a:lnTo>
                  <a:pt x="3533046" y="3637471"/>
                </a:lnTo>
                <a:lnTo>
                  <a:pt x="3504289" y="3681000"/>
                </a:lnTo>
                <a:lnTo>
                  <a:pt x="3475847" y="3724647"/>
                </a:lnTo>
                <a:lnTo>
                  <a:pt x="3447719" y="3768411"/>
                </a:lnTo>
                <a:lnTo>
                  <a:pt x="3419904" y="3812291"/>
                </a:lnTo>
                <a:lnTo>
                  <a:pt x="3392404" y="3856285"/>
                </a:lnTo>
                <a:lnTo>
                  <a:pt x="3365217" y="3900392"/>
                </a:lnTo>
                <a:lnTo>
                  <a:pt x="3338344" y="3944610"/>
                </a:lnTo>
                <a:lnTo>
                  <a:pt x="3311783" y="3988938"/>
                </a:lnTo>
                <a:lnTo>
                  <a:pt x="3285535" y="4033375"/>
                </a:lnTo>
                <a:lnTo>
                  <a:pt x="3259600" y="4077919"/>
                </a:lnTo>
                <a:lnTo>
                  <a:pt x="3233977" y="4122569"/>
                </a:lnTo>
                <a:lnTo>
                  <a:pt x="3208665" y="4167324"/>
                </a:lnTo>
                <a:lnTo>
                  <a:pt x="3183666" y="4212182"/>
                </a:lnTo>
                <a:lnTo>
                  <a:pt x="3158978" y="4257142"/>
                </a:lnTo>
                <a:lnTo>
                  <a:pt x="3134601" y="4302203"/>
                </a:lnTo>
                <a:lnTo>
                  <a:pt x="3110535" y="4347363"/>
                </a:lnTo>
                <a:lnTo>
                  <a:pt x="3086780" y="4392620"/>
                </a:lnTo>
                <a:lnTo>
                  <a:pt x="3063335" y="4437974"/>
                </a:lnTo>
                <a:lnTo>
                  <a:pt x="3040201" y="4483423"/>
                </a:lnTo>
                <a:lnTo>
                  <a:pt x="3017376" y="4528966"/>
                </a:lnTo>
                <a:lnTo>
                  <a:pt x="2994861" y="4574602"/>
                </a:lnTo>
                <a:lnTo>
                  <a:pt x="2972656" y="4620328"/>
                </a:lnTo>
                <a:lnTo>
                  <a:pt x="2950759" y="4666144"/>
                </a:lnTo>
                <a:lnTo>
                  <a:pt x="2929171" y="4712048"/>
                </a:lnTo>
                <a:lnTo>
                  <a:pt x="2907893" y="4758039"/>
                </a:lnTo>
                <a:lnTo>
                  <a:pt x="2886922" y="4804116"/>
                </a:lnTo>
                <a:lnTo>
                  <a:pt x="2866259" y="4850277"/>
                </a:lnTo>
                <a:lnTo>
                  <a:pt x="2845905" y="4896520"/>
                </a:lnTo>
                <a:lnTo>
                  <a:pt x="2825858" y="4942846"/>
                </a:lnTo>
                <a:lnTo>
                  <a:pt x="2806118" y="4989251"/>
                </a:lnTo>
                <a:lnTo>
                  <a:pt x="2786686" y="5035735"/>
                </a:lnTo>
                <a:lnTo>
                  <a:pt x="2767560" y="5082297"/>
                </a:lnTo>
                <a:lnTo>
                  <a:pt x="2748741" y="5128934"/>
                </a:lnTo>
                <a:lnTo>
                  <a:pt x="2730228" y="5175647"/>
                </a:lnTo>
                <a:lnTo>
                  <a:pt x="2712021" y="5222432"/>
                </a:lnTo>
                <a:lnTo>
                  <a:pt x="2694120" y="5269290"/>
                </a:lnTo>
                <a:lnTo>
                  <a:pt x="2676524" y="5316218"/>
                </a:lnTo>
                <a:lnTo>
                  <a:pt x="2659234" y="5363216"/>
                </a:lnTo>
                <a:lnTo>
                  <a:pt x="2642249" y="5410281"/>
                </a:lnTo>
                <a:lnTo>
                  <a:pt x="2625569" y="5457413"/>
                </a:lnTo>
                <a:lnTo>
                  <a:pt x="2609193" y="5504610"/>
                </a:lnTo>
                <a:lnTo>
                  <a:pt x="2593121" y="5551871"/>
                </a:lnTo>
                <a:lnTo>
                  <a:pt x="2577353" y="5599194"/>
                </a:lnTo>
                <a:lnTo>
                  <a:pt x="2561889" y="5646579"/>
                </a:lnTo>
                <a:lnTo>
                  <a:pt x="2546729" y="5694023"/>
                </a:lnTo>
                <a:lnTo>
                  <a:pt x="2531872" y="5741525"/>
                </a:lnTo>
                <a:lnTo>
                  <a:pt x="2517317" y="5789085"/>
                </a:lnTo>
                <a:lnTo>
                  <a:pt x="2503066" y="5836700"/>
                </a:lnTo>
                <a:lnTo>
                  <a:pt x="2489117" y="5884369"/>
                </a:lnTo>
                <a:lnTo>
                  <a:pt x="2475470" y="5932091"/>
                </a:lnTo>
                <a:lnTo>
                  <a:pt x="2462125" y="5979865"/>
                </a:lnTo>
                <a:lnTo>
                  <a:pt x="2449082" y="6027689"/>
                </a:lnTo>
                <a:lnTo>
                  <a:pt x="2436340" y="6075562"/>
                </a:lnTo>
                <a:lnTo>
                  <a:pt x="2423899" y="6123482"/>
                </a:lnTo>
                <a:lnTo>
                  <a:pt x="2411759" y="6171449"/>
                </a:lnTo>
                <a:lnTo>
                  <a:pt x="2399920" y="6219460"/>
                </a:lnTo>
                <a:lnTo>
                  <a:pt x="2388381" y="6267515"/>
                </a:lnTo>
                <a:lnTo>
                  <a:pt x="2377143" y="6315611"/>
                </a:lnTo>
                <a:lnTo>
                  <a:pt x="2366204" y="6363749"/>
                </a:lnTo>
                <a:lnTo>
                  <a:pt x="2355565" y="6411925"/>
                </a:lnTo>
                <a:lnTo>
                  <a:pt x="2345225" y="6460140"/>
                </a:lnTo>
                <a:lnTo>
                  <a:pt x="2335185" y="6508391"/>
                </a:lnTo>
                <a:lnTo>
                  <a:pt x="2325443" y="6556677"/>
                </a:lnTo>
                <a:lnTo>
                  <a:pt x="2316000" y="6604998"/>
                </a:lnTo>
                <a:lnTo>
                  <a:pt x="2306855" y="6653351"/>
                </a:lnTo>
                <a:lnTo>
                  <a:pt x="2298008" y="6701734"/>
                </a:lnTo>
                <a:lnTo>
                  <a:pt x="2289459" y="6750148"/>
                </a:lnTo>
                <a:lnTo>
                  <a:pt x="2281208" y="6798590"/>
                </a:lnTo>
                <a:lnTo>
                  <a:pt x="2273254" y="6847060"/>
                </a:lnTo>
                <a:lnTo>
                  <a:pt x="2265597" y="6895554"/>
                </a:lnTo>
                <a:lnTo>
                  <a:pt x="2258236" y="6944074"/>
                </a:lnTo>
                <a:lnTo>
                  <a:pt x="2251173" y="6992616"/>
                </a:lnTo>
                <a:lnTo>
                  <a:pt x="2244405" y="7041180"/>
                </a:lnTo>
                <a:lnTo>
                  <a:pt x="2237934" y="7089764"/>
                </a:lnTo>
                <a:lnTo>
                  <a:pt x="2231758" y="7138367"/>
                </a:lnTo>
                <a:lnTo>
                  <a:pt x="2225878" y="7186988"/>
                </a:lnTo>
                <a:lnTo>
                  <a:pt x="2220293" y="7235624"/>
                </a:lnTo>
                <a:lnTo>
                  <a:pt x="2215003" y="7284276"/>
                </a:lnTo>
                <a:lnTo>
                  <a:pt x="2210008" y="7332941"/>
                </a:lnTo>
                <a:lnTo>
                  <a:pt x="2205307" y="7381618"/>
                </a:lnTo>
                <a:lnTo>
                  <a:pt x="2200901" y="7430306"/>
                </a:lnTo>
                <a:lnTo>
                  <a:pt x="2196788" y="7479003"/>
                </a:lnTo>
                <a:lnTo>
                  <a:pt x="2192970" y="7527708"/>
                </a:lnTo>
                <a:lnTo>
                  <a:pt x="2189444" y="7576420"/>
                </a:lnTo>
                <a:lnTo>
                  <a:pt x="2186212" y="7625138"/>
                </a:lnTo>
                <a:lnTo>
                  <a:pt x="2183273" y="7673859"/>
                </a:lnTo>
                <a:lnTo>
                  <a:pt x="2180626" y="7722582"/>
                </a:lnTo>
                <a:lnTo>
                  <a:pt x="2132240" y="7724342"/>
                </a:lnTo>
                <a:lnTo>
                  <a:pt x="2083926" y="7727096"/>
                </a:lnTo>
                <a:lnTo>
                  <a:pt x="2035702" y="7730841"/>
                </a:lnTo>
                <a:lnTo>
                  <a:pt x="1987583" y="7735573"/>
                </a:lnTo>
                <a:lnTo>
                  <a:pt x="1939585" y="7741289"/>
                </a:lnTo>
                <a:lnTo>
                  <a:pt x="1891726" y="7747987"/>
                </a:lnTo>
                <a:lnTo>
                  <a:pt x="1844020" y="7755664"/>
                </a:lnTo>
                <a:lnTo>
                  <a:pt x="1796485" y="7764317"/>
                </a:lnTo>
                <a:lnTo>
                  <a:pt x="1749136" y="7773941"/>
                </a:lnTo>
                <a:lnTo>
                  <a:pt x="1701990" y="7784536"/>
                </a:lnTo>
                <a:lnTo>
                  <a:pt x="1655064" y="7796096"/>
                </a:lnTo>
                <a:lnTo>
                  <a:pt x="1608372" y="7808620"/>
                </a:lnTo>
                <a:lnTo>
                  <a:pt x="1561932" y="7822105"/>
                </a:lnTo>
                <a:lnTo>
                  <a:pt x="1515760" y="7836546"/>
                </a:lnTo>
                <a:lnTo>
                  <a:pt x="1469872" y="7851942"/>
                </a:lnTo>
                <a:lnTo>
                  <a:pt x="1424285" y="7868289"/>
                </a:lnTo>
                <a:lnTo>
                  <a:pt x="1379014" y="7885584"/>
                </a:lnTo>
                <a:lnTo>
                  <a:pt x="1334076" y="7903825"/>
                </a:lnTo>
                <a:lnTo>
                  <a:pt x="1289486" y="7923007"/>
                </a:lnTo>
                <a:lnTo>
                  <a:pt x="1245263" y="7943129"/>
                </a:lnTo>
                <a:lnTo>
                  <a:pt x="1201420" y="7964187"/>
                </a:lnTo>
                <a:lnTo>
                  <a:pt x="1157976" y="7986177"/>
                </a:lnTo>
                <a:lnTo>
                  <a:pt x="1114946" y="8009098"/>
                </a:lnTo>
                <a:lnTo>
                  <a:pt x="1072346" y="8032946"/>
                </a:lnTo>
                <a:lnTo>
                  <a:pt x="1030192" y="8057717"/>
                </a:lnTo>
                <a:lnTo>
                  <a:pt x="988502" y="8083409"/>
                </a:lnTo>
                <a:lnTo>
                  <a:pt x="947290" y="8110020"/>
                </a:lnTo>
                <a:lnTo>
                  <a:pt x="906574" y="8137545"/>
                </a:lnTo>
                <a:lnTo>
                  <a:pt x="866370" y="8165981"/>
                </a:lnTo>
                <a:lnTo>
                  <a:pt x="826693" y="8195327"/>
                </a:lnTo>
                <a:lnTo>
                  <a:pt x="787560" y="8225578"/>
                </a:lnTo>
                <a:lnTo>
                  <a:pt x="748988" y="8256731"/>
                </a:lnTo>
                <a:lnTo>
                  <a:pt x="710992" y="8288785"/>
                </a:lnTo>
                <a:lnTo>
                  <a:pt x="673589" y="8321735"/>
                </a:lnTo>
                <a:lnTo>
                  <a:pt x="636795" y="8355578"/>
                </a:lnTo>
                <a:lnTo>
                  <a:pt x="600626" y="8390312"/>
                </a:lnTo>
                <a:lnTo>
                  <a:pt x="565099" y="8425933"/>
                </a:lnTo>
                <a:lnTo>
                  <a:pt x="530230" y="8462439"/>
                </a:lnTo>
                <a:lnTo>
                  <a:pt x="496035" y="8499826"/>
                </a:lnTo>
                <a:lnTo>
                  <a:pt x="462530" y="8538092"/>
                </a:lnTo>
                <a:lnTo>
                  <a:pt x="429732" y="8577233"/>
                </a:lnTo>
                <a:lnTo>
                  <a:pt x="397656" y="8617246"/>
                </a:lnTo>
                <a:lnTo>
                  <a:pt x="366320" y="8658128"/>
                </a:lnTo>
                <a:lnTo>
                  <a:pt x="335739" y="8699877"/>
                </a:lnTo>
                <a:lnTo>
                  <a:pt x="305930" y="8742489"/>
                </a:lnTo>
                <a:lnTo>
                  <a:pt x="276985" y="8785845"/>
                </a:lnTo>
                <a:lnTo>
                  <a:pt x="249131" y="8829610"/>
                </a:lnTo>
                <a:lnTo>
                  <a:pt x="222362" y="8873766"/>
                </a:lnTo>
                <a:lnTo>
                  <a:pt x="196677" y="8918296"/>
                </a:lnTo>
                <a:lnTo>
                  <a:pt x="172072" y="8963185"/>
                </a:lnTo>
                <a:lnTo>
                  <a:pt x="148544" y="9008416"/>
                </a:lnTo>
                <a:lnTo>
                  <a:pt x="126089" y="9053973"/>
                </a:lnTo>
                <a:lnTo>
                  <a:pt x="104706" y="9099838"/>
                </a:lnTo>
                <a:lnTo>
                  <a:pt x="84391" y="9145997"/>
                </a:lnTo>
                <a:lnTo>
                  <a:pt x="65140" y="9192431"/>
                </a:lnTo>
                <a:lnTo>
                  <a:pt x="46951" y="9239126"/>
                </a:lnTo>
                <a:lnTo>
                  <a:pt x="29821" y="9286064"/>
                </a:lnTo>
                <a:lnTo>
                  <a:pt x="13746" y="9333229"/>
                </a:lnTo>
                <a:lnTo>
                  <a:pt x="0" y="9376583"/>
                </a:lnTo>
                <a:lnTo>
                  <a:pt x="18373526" y="9376583"/>
                </a:lnTo>
                <a:lnTo>
                  <a:pt x="18380569" y="9329323"/>
                </a:lnTo>
                <a:lnTo>
                  <a:pt x="18387330" y="9281967"/>
                </a:lnTo>
                <a:lnTo>
                  <a:pt x="18393809" y="9234591"/>
                </a:lnTo>
                <a:lnTo>
                  <a:pt x="18400006" y="9187196"/>
                </a:lnTo>
                <a:lnTo>
                  <a:pt x="18405922" y="9139783"/>
                </a:lnTo>
                <a:lnTo>
                  <a:pt x="18411557" y="9092355"/>
                </a:lnTo>
                <a:lnTo>
                  <a:pt x="18416911" y="9044911"/>
                </a:lnTo>
                <a:lnTo>
                  <a:pt x="18421985" y="8997454"/>
                </a:lnTo>
                <a:lnTo>
                  <a:pt x="18426778" y="8949984"/>
                </a:lnTo>
                <a:lnTo>
                  <a:pt x="18431291" y="8902503"/>
                </a:lnTo>
                <a:lnTo>
                  <a:pt x="18435524" y="8855013"/>
                </a:lnTo>
                <a:lnTo>
                  <a:pt x="18439478" y="8807513"/>
                </a:lnTo>
                <a:lnTo>
                  <a:pt x="18443152" y="8760006"/>
                </a:lnTo>
                <a:lnTo>
                  <a:pt x="18446547" y="8712494"/>
                </a:lnTo>
                <a:lnTo>
                  <a:pt x="18449663" y="8664976"/>
                </a:lnTo>
                <a:lnTo>
                  <a:pt x="18452500" y="8617454"/>
                </a:lnTo>
                <a:lnTo>
                  <a:pt x="18455059" y="8569931"/>
                </a:lnTo>
                <a:lnTo>
                  <a:pt x="18457339" y="8522406"/>
                </a:lnTo>
                <a:lnTo>
                  <a:pt x="18459342" y="8474882"/>
                </a:lnTo>
                <a:lnTo>
                  <a:pt x="18461066" y="8427358"/>
                </a:lnTo>
                <a:lnTo>
                  <a:pt x="18462514" y="8379838"/>
                </a:lnTo>
                <a:lnTo>
                  <a:pt x="18463683" y="8332322"/>
                </a:lnTo>
                <a:lnTo>
                  <a:pt x="18464576" y="8284811"/>
                </a:lnTo>
                <a:lnTo>
                  <a:pt x="18465652" y="8189809"/>
                </a:lnTo>
                <a:lnTo>
                  <a:pt x="18465652" y="8142321"/>
                </a:lnTo>
                <a:lnTo>
                  <a:pt x="18465382" y="8094844"/>
                </a:lnTo>
                <a:lnTo>
                  <a:pt x="18464893" y="8047378"/>
                </a:lnTo>
                <a:lnTo>
                  <a:pt x="18464129" y="7999925"/>
                </a:lnTo>
                <a:lnTo>
                  <a:pt x="18463089" y="7952486"/>
                </a:lnTo>
                <a:lnTo>
                  <a:pt x="18461774" y="7905062"/>
                </a:lnTo>
                <a:lnTo>
                  <a:pt x="18460184" y="7857655"/>
                </a:lnTo>
                <a:lnTo>
                  <a:pt x="18458320" y="7810265"/>
                </a:lnTo>
                <a:lnTo>
                  <a:pt x="18456181" y="7762895"/>
                </a:lnTo>
                <a:lnTo>
                  <a:pt x="18453768" y="7715546"/>
                </a:lnTo>
                <a:lnTo>
                  <a:pt x="18451080" y="7668217"/>
                </a:lnTo>
                <a:lnTo>
                  <a:pt x="18448120" y="7620912"/>
                </a:lnTo>
                <a:lnTo>
                  <a:pt x="18444885" y="7573631"/>
                </a:lnTo>
                <a:lnTo>
                  <a:pt x="18441378" y="7526376"/>
                </a:lnTo>
                <a:lnTo>
                  <a:pt x="18437597" y="7479147"/>
                </a:lnTo>
                <a:lnTo>
                  <a:pt x="18433544" y="7431946"/>
                </a:lnTo>
                <a:lnTo>
                  <a:pt x="18429218" y="7384775"/>
                </a:lnTo>
                <a:lnTo>
                  <a:pt x="18424619" y="7337633"/>
                </a:lnTo>
                <a:lnTo>
                  <a:pt x="18419749" y="7290524"/>
                </a:lnTo>
                <a:lnTo>
                  <a:pt x="18414607" y="7243448"/>
                </a:lnTo>
                <a:lnTo>
                  <a:pt x="18409193" y="7196406"/>
                </a:lnTo>
                <a:lnTo>
                  <a:pt x="18403508" y="7149399"/>
                </a:lnTo>
                <a:lnTo>
                  <a:pt x="18397552" y="7102429"/>
                </a:lnTo>
                <a:lnTo>
                  <a:pt x="18391325" y="7055498"/>
                </a:lnTo>
                <a:lnTo>
                  <a:pt x="18384827" y="7008605"/>
                </a:lnTo>
                <a:lnTo>
                  <a:pt x="18378059" y="6961754"/>
                </a:lnTo>
                <a:lnTo>
                  <a:pt x="18371021" y="6914944"/>
                </a:lnTo>
                <a:lnTo>
                  <a:pt x="18363713" y="6868177"/>
                </a:lnTo>
                <a:lnTo>
                  <a:pt x="18356135" y="6821455"/>
                </a:lnTo>
                <a:lnTo>
                  <a:pt x="18348287" y="6774778"/>
                </a:lnTo>
                <a:lnTo>
                  <a:pt x="18340171" y="6728148"/>
                </a:lnTo>
                <a:lnTo>
                  <a:pt x="18331785" y="6681566"/>
                </a:lnTo>
                <a:lnTo>
                  <a:pt x="18323131" y="6635034"/>
                </a:lnTo>
                <a:lnTo>
                  <a:pt x="18314208" y="6588553"/>
                </a:lnTo>
                <a:lnTo>
                  <a:pt x="18305017" y="6542123"/>
                </a:lnTo>
                <a:lnTo>
                  <a:pt x="18295558" y="6495747"/>
                </a:lnTo>
                <a:lnTo>
                  <a:pt x="18285831" y="6449425"/>
                </a:lnTo>
                <a:lnTo>
                  <a:pt x="18275837" y="6403159"/>
                </a:lnTo>
                <a:lnTo>
                  <a:pt x="18265575" y="6356950"/>
                </a:lnTo>
                <a:lnTo>
                  <a:pt x="18255046" y="6310799"/>
                </a:lnTo>
                <a:lnTo>
                  <a:pt x="18244251" y="6264707"/>
                </a:lnTo>
                <a:lnTo>
                  <a:pt x="18233188" y="6218677"/>
                </a:lnTo>
                <a:lnTo>
                  <a:pt x="18221860" y="6172708"/>
                </a:lnTo>
                <a:lnTo>
                  <a:pt x="18210265" y="6126803"/>
                </a:lnTo>
                <a:lnTo>
                  <a:pt x="18198404" y="6080963"/>
                </a:lnTo>
                <a:lnTo>
                  <a:pt x="18186278" y="6035188"/>
                </a:lnTo>
                <a:lnTo>
                  <a:pt x="18173886" y="5989480"/>
                </a:lnTo>
                <a:lnTo>
                  <a:pt x="18161229" y="5943841"/>
                </a:lnTo>
                <a:lnTo>
                  <a:pt x="18148307" y="5898272"/>
                </a:lnTo>
                <a:lnTo>
                  <a:pt x="18135121" y="5852773"/>
                </a:lnTo>
                <a:lnTo>
                  <a:pt x="18121670" y="5807346"/>
                </a:lnTo>
                <a:lnTo>
                  <a:pt x="18107955" y="5761993"/>
                </a:lnTo>
                <a:lnTo>
                  <a:pt x="18093975" y="5716715"/>
                </a:lnTo>
                <a:lnTo>
                  <a:pt x="18079732" y="5671512"/>
                </a:lnTo>
                <a:lnTo>
                  <a:pt x="18065226" y="5626387"/>
                </a:lnTo>
                <a:lnTo>
                  <a:pt x="18050456" y="5581340"/>
                </a:lnTo>
                <a:lnTo>
                  <a:pt x="18035423" y="5536373"/>
                </a:lnTo>
                <a:lnTo>
                  <a:pt x="18020128" y="5491487"/>
                </a:lnTo>
                <a:lnTo>
                  <a:pt x="18004569" y="5446683"/>
                </a:lnTo>
                <a:lnTo>
                  <a:pt x="17988749" y="5401962"/>
                </a:lnTo>
                <a:lnTo>
                  <a:pt x="17972666" y="5357327"/>
                </a:lnTo>
                <a:lnTo>
                  <a:pt x="17956322" y="5312777"/>
                </a:lnTo>
                <a:lnTo>
                  <a:pt x="17939716" y="5268315"/>
                </a:lnTo>
                <a:lnTo>
                  <a:pt x="17922848" y="5223941"/>
                </a:lnTo>
                <a:lnTo>
                  <a:pt x="17905719" y="5179657"/>
                </a:lnTo>
                <a:lnTo>
                  <a:pt x="17888330" y="5135465"/>
                </a:lnTo>
                <a:lnTo>
                  <a:pt x="17870680" y="5091364"/>
                </a:lnTo>
                <a:lnTo>
                  <a:pt x="17852769" y="5047358"/>
                </a:lnTo>
                <a:lnTo>
                  <a:pt x="17834598" y="5003446"/>
                </a:lnTo>
                <a:lnTo>
                  <a:pt x="17816167" y="4959630"/>
                </a:lnTo>
                <a:lnTo>
                  <a:pt x="17797477" y="4915912"/>
                </a:lnTo>
                <a:lnTo>
                  <a:pt x="17778527" y="4872292"/>
                </a:lnTo>
                <a:lnTo>
                  <a:pt x="17759318" y="4828772"/>
                </a:lnTo>
                <a:lnTo>
                  <a:pt x="17739849" y="4785354"/>
                </a:lnTo>
                <a:lnTo>
                  <a:pt x="17720122" y="4742038"/>
                </a:lnTo>
                <a:lnTo>
                  <a:pt x="17700137" y="4698825"/>
                </a:lnTo>
                <a:lnTo>
                  <a:pt x="17679893" y="4655718"/>
                </a:lnTo>
                <a:lnTo>
                  <a:pt x="17659391" y="4612717"/>
                </a:lnTo>
                <a:lnTo>
                  <a:pt x="17638631" y="4569823"/>
                </a:lnTo>
                <a:lnTo>
                  <a:pt x="17617614" y="4527038"/>
                </a:lnTo>
                <a:lnTo>
                  <a:pt x="17596339" y="4484363"/>
                </a:lnTo>
                <a:lnTo>
                  <a:pt x="17574807" y="4441800"/>
                </a:lnTo>
                <a:lnTo>
                  <a:pt x="17553019" y="4399349"/>
                </a:lnTo>
                <a:lnTo>
                  <a:pt x="17530973" y="4357011"/>
                </a:lnTo>
                <a:lnTo>
                  <a:pt x="17508672" y="4314789"/>
                </a:lnTo>
                <a:lnTo>
                  <a:pt x="17486114" y="4272684"/>
                </a:lnTo>
                <a:lnTo>
                  <a:pt x="17463300" y="4230695"/>
                </a:lnTo>
                <a:lnTo>
                  <a:pt x="17440231" y="4188826"/>
                </a:lnTo>
                <a:lnTo>
                  <a:pt x="17416906" y="4147077"/>
                </a:lnTo>
                <a:lnTo>
                  <a:pt x="17393326" y="4105449"/>
                </a:lnTo>
                <a:lnTo>
                  <a:pt x="17369491" y="4063944"/>
                </a:lnTo>
                <a:lnTo>
                  <a:pt x="17345401" y="4022563"/>
                </a:lnTo>
                <a:lnTo>
                  <a:pt x="17321057" y="3981307"/>
                </a:lnTo>
                <a:lnTo>
                  <a:pt x="17296458" y="3940177"/>
                </a:lnTo>
                <a:lnTo>
                  <a:pt x="17271605" y="3899175"/>
                </a:lnTo>
                <a:lnTo>
                  <a:pt x="17246499" y="3858303"/>
                </a:lnTo>
                <a:lnTo>
                  <a:pt x="17221139" y="3817560"/>
                </a:lnTo>
                <a:lnTo>
                  <a:pt x="17195526" y="3776949"/>
                </a:lnTo>
                <a:lnTo>
                  <a:pt x="17169660" y="3736470"/>
                </a:lnTo>
                <a:lnTo>
                  <a:pt x="17143540" y="3696126"/>
                </a:lnTo>
                <a:lnTo>
                  <a:pt x="17117169" y="3655917"/>
                </a:lnTo>
                <a:lnTo>
                  <a:pt x="17090545" y="3615844"/>
                </a:lnTo>
                <a:lnTo>
                  <a:pt x="17063668" y="3575909"/>
                </a:lnTo>
                <a:lnTo>
                  <a:pt x="17036540" y="3536114"/>
                </a:lnTo>
                <a:lnTo>
                  <a:pt x="17009160" y="3496458"/>
                </a:lnTo>
                <a:lnTo>
                  <a:pt x="16981529" y="3456944"/>
                </a:lnTo>
                <a:lnTo>
                  <a:pt x="16953647" y="3417574"/>
                </a:lnTo>
                <a:lnTo>
                  <a:pt x="16925514" y="3378347"/>
                </a:lnTo>
                <a:lnTo>
                  <a:pt x="16897130" y="3339265"/>
                </a:lnTo>
                <a:lnTo>
                  <a:pt x="16868495" y="3300330"/>
                </a:lnTo>
                <a:lnTo>
                  <a:pt x="16839611" y="3261544"/>
                </a:lnTo>
                <a:lnTo>
                  <a:pt x="16810476" y="3222906"/>
                </a:lnTo>
                <a:lnTo>
                  <a:pt x="16781092" y="3184419"/>
                </a:lnTo>
                <a:lnTo>
                  <a:pt x="16751458" y="3146083"/>
                </a:lnTo>
                <a:lnTo>
                  <a:pt x="16721574" y="3107900"/>
                </a:lnTo>
                <a:lnTo>
                  <a:pt x="16691442" y="3069872"/>
                </a:lnTo>
                <a:lnTo>
                  <a:pt x="16661061" y="3031999"/>
                </a:lnTo>
                <a:lnTo>
                  <a:pt x="16630432" y="2994283"/>
                </a:lnTo>
                <a:lnTo>
                  <a:pt x="16599554" y="2956724"/>
                </a:lnTo>
                <a:lnTo>
                  <a:pt x="16568428" y="2919326"/>
                </a:lnTo>
                <a:lnTo>
                  <a:pt x="16537054" y="2882087"/>
                </a:lnTo>
                <a:lnTo>
                  <a:pt x="16505432" y="2845011"/>
                </a:lnTo>
                <a:lnTo>
                  <a:pt x="16473563" y="2808097"/>
                </a:lnTo>
                <a:lnTo>
                  <a:pt x="16441447" y="2771348"/>
                </a:lnTo>
                <a:lnTo>
                  <a:pt x="16409085" y="2734764"/>
                </a:lnTo>
                <a:lnTo>
                  <a:pt x="16376475" y="2698347"/>
                </a:lnTo>
                <a:lnTo>
                  <a:pt x="16343619" y="2662098"/>
                </a:lnTo>
                <a:lnTo>
                  <a:pt x="16310517" y="2626019"/>
                </a:lnTo>
                <a:lnTo>
                  <a:pt x="16277169" y="2590110"/>
                </a:lnTo>
                <a:lnTo>
                  <a:pt x="16243575" y="2554374"/>
                </a:lnTo>
                <a:lnTo>
                  <a:pt x="16209736" y="2518810"/>
                </a:lnTo>
                <a:lnTo>
                  <a:pt x="16175651" y="2483421"/>
                </a:lnTo>
                <a:lnTo>
                  <a:pt x="16141322" y="2448207"/>
                </a:lnTo>
                <a:lnTo>
                  <a:pt x="16106747" y="2413170"/>
                </a:lnTo>
                <a:lnTo>
                  <a:pt x="16071928" y="2378312"/>
                </a:lnTo>
                <a:lnTo>
                  <a:pt x="16036865" y="2343633"/>
                </a:lnTo>
                <a:lnTo>
                  <a:pt x="16001558" y="2309135"/>
                </a:lnTo>
                <a:lnTo>
                  <a:pt x="15966007" y="2274818"/>
                </a:lnTo>
                <a:lnTo>
                  <a:pt x="15930213" y="2240685"/>
                </a:lnTo>
                <a:lnTo>
                  <a:pt x="15894175" y="2206737"/>
                </a:lnTo>
                <a:lnTo>
                  <a:pt x="15857894" y="2172974"/>
                </a:lnTo>
                <a:lnTo>
                  <a:pt x="15821370" y="2139399"/>
                </a:lnTo>
                <a:lnTo>
                  <a:pt x="15784603" y="2106011"/>
                </a:lnTo>
                <a:lnTo>
                  <a:pt x="15747594" y="2072813"/>
                </a:lnTo>
                <a:lnTo>
                  <a:pt x="15710343" y="2039806"/>
                </a:lnTo>
                <a:lnTo>
                  <a:pt x="15672850" y="2006992"/>
                </a:lnTo>
                <a:lnTo>
                  <a:pt x="15635116" y="1974370"/>
                </a:lnTo>
                <a:lnTo>
                  <a:pt x="15597140" y="1941943"/>
                </a:lnTo>
                <a:lnTo>
                  <a:pt x="15558922" y="1909712"/>
                </a:lnTo>
                <a:lnTo>
                  <a:pt x="15520464" y="1877678"/>
                </a:lnTo>
                <a:lnTo>
                  <a:pt x="15481765" y="1845843"/>
                </a:lnTo>
                <a:lnTo>
                  <a:pt x="15442825" y="1814207"/>
                </a:lnTo>
                <a:lnTo>
                  <a:pt x="15403646" y="1782772"/>
                </a:lnTo>
                <a:lnTo>
                  <a:pt x="15364226" y="1751539"/>
                </a:lnTo>
                <a:lnTo>
                  <a:pt x="15324566" y="1720510"/>
                </a:lnTo>
                <a:lnTo>
                  <a:pt x="15284667" y="1689686"/>
                </a:lnTo>
                <a:lnTo>
                  <a:pt x="15244529" y="1659067"/>
                </a:lnTo>
                <a:lnTo>
                  <a:pt x="15204152" y="1628656"/>
                </a:lnTo>
                <a:lnTo>
                  <a:pt x="15163535" y="1598453"/>
                </a:lnTo>
                <a:lnTo>
                  <a:pt x="15122680" y="1568460"/>
                </a:lnTo>
                <a:lnTo>
                  <a:pt x="15081587" y="1538678"/>
                </a:lnTo>
                <a:lnTo>
                  <a:pt x="15040256" y="1509108"/>
                </a:lnTo>
                <a:lnTo>
                  <a:pt x="14998687" y="1479752"/>
                </a:lnTo>
                <a:lnTo>
                  <a:pt x="14956880" y="1450611"/>
                </a:lnTo>
                <a:lnTo>
                  <a:pt x="14914836" y="1421685"/>
                </a:lnTo>
                <a:lnTo>
                  <a:pt x="14859013" y="1383863"/>
                </a:lnTo>
                <a:lnTo>
                  <a:pt x="14802989" y="1346565"/>
                </a:lnTo>
                <a:lnTo>
                  <a:pt x="14746769" y="1309789"/>
                </a:lnTo>
                <a:lnTo>
                  <a:pt x="14690354" y="1273535"/>
                </a:lnTo>
                <a:lnTo>
                  <a:pt x="14633747" y="1237803"/>
                </a:lnTo>
                <a:lnTo>
                  <a:pt x="14576951" y="1202592"/>
                </a:lnTo>
                <a:lnTo>
                  <a:pt x="14519970" y="1167901"/>
                </a:lnTo>
                <a:lnTo>
                  <a:pt x="14462806" y="1133731"/>
                </a:lnTo>
                <a:lnTo>
                  <a:pt x="14405463" y="1100080"/>
                </a:lnTo>
                <a:lnTo>
                  <a:pt x="14347942" y="1066947"/>
                </a:lnTo>
                <a:lnTo>
                  <a:pt x="14290247" y="1034334"/>
                </a:lnTo>
                <a:lnTo>
                  <a:pt x="14232381" y="1002238"/>
                </a:lnTo>
                <a:lnTo>
                  <a:pt x="14174346" y="970659"/>
                </a:lnTo>
                <a:lnTo>
                  <a:pt x="14116147" y="939597"/>
                </a:lnTo>
                <a:lnTo>
                  <a:pt x="14057785" y="909051"/>
                </a:lnTo>
                <a:lnTo>
                  <a:pt x="13999263" y="879020"/>
                </a:lnTo>
                <a:lnTo>
                  <a:pt x="13940585" y="849505"/>
                </a:lnTo>
                <a:lnTo>
                  <a:pt x="13881753" y="820504"/>
                </a:lnTo>
                <a:lnTo>
                  <a:pt x="13822770" y="792017"/>
                </a:lnTo>
                <a:lnTo>
                  <a:pt x="13763640" y="764044"/>
                </a:lnTo>
                <a:lnTo>
                  <a:pt x="13704364" y="736583"/>
                </a:lnTo>
                <a:lnTo>
                  <a:pt x="13644947" y="709635"/>
                </a:lnTo>
                <a:lnTo>
                  <a:pt x="13585390" y="683198"/>
                </a:lnTo>
                <a:lnTo>
                  <a:pt x="13525697" y="657273"/>
                </a:lnTo>
                <a:lnTo>
                  <a:pt x="13465871" y="631859"/>
                </a:lnTo>
                <a:lnTo>
                  <a:pt x="13405915" y="606954"/>
                </a:lnTo>
                <a:lnTo>
                  <a:pt x="13345831" y="582559"/>
                </a:lnTo>
                <a:lnTo>
                  <a:pt x="13285622" y="558673"/>
                </a:lnTo>
                <a:lnTo>
                  <a:pt x="13225292" y="535296"/>
                </a:lnTo>
                <a:lnTo>
                  <a:pt x="13164843" y="512426"/>
                </a:lnTo>
                <a:lnTo>
                  <a:pt x="13104279" y="490064"/>
                </a:lnTo>
                <a:lnTo>
                  <a:pt x="13043601" y="468209"/>
                </a:lnTo>
                <a:lnTo>
                  <a:pt x="12982814" y="446860"/>
                </a:lnTo>
                <a:lnTo>
                  <a:pt x="12921919" y="426017"/>
                </a:lnTo>
                <a:lnTo>
                  <a:pt x="12860920" y="405679"/>
                </a:lnTo>
                <a:lnTo>
                  <a:pt x="12799821" y="385846"/>
                </a:lnTo>
                <a:lnTo>
                  <a:pt x="12738622" y="366516"/>
                </a:lnTo>
                <a:lnTo>
                  <a:pt x="12677329" y="347690"/>
                </a:lnTo>
                <a:lnTo>
                  <a:pt x="12615943" y="329368"/>
                </a:lnTo>
                <a:lnTo>
                  <a:pt x="12554467" y="311547"/>
                </a:lnTo>
                <a:lnTo>
                  <a:pt x="12492904" y="294229"/>
                </a:lnTo>
                <a:lnTo>
                  <a:pt x="12431258" y="277412"/>
                </a:lnTo>
                <a:lnTo>
                  <a:pt x="12369531" y="261096"/>
                </a:lnTo>
                <a:lnTo>
                  <a:pt x="12307727" y="245280"/>
                </a:lnTo>
                <a:lnTo>
                  <a:pt x="12245847" y="229964"/>
                </a:lnTo>
                <a:lnTo>
                  <a:pt x="12183895" y="215147"/>
                </a:lnTo>
                <a:lnTo>
                  <a:pt x="12121874" y="200828"/>
                </a:lnTo>
                <a:lnTo>
                  <a:pt x="12059786" y="187008"/>
                </a:lnTo>
                <a:lnTo>
                  <a:pt x="11997636" y="173685"/>
                </a:lnTo>
                <a:lnTo>
                  <a:pt x="11935424" y="160859"/>
                </a:lnTo>
                <a:lnTo>
                  <a:pt x="11873156" y="148529"/>
                </a:lnTo>
                <a:lnTo>
                  <a:pt x="11810832" y="136696"/>
                </a:lnTo>
                <a:lnTo>
                  <a:pt x="11748458" y="125357"/>
                </a:lnTo>
                <a:lnTo>
                  <a:pt x="11686034" y="114514"/>
                </a:lnTo>
                <a:lnTo>
                  <a:pt x="11623564" y="104165"/>
                </a:lnTo>
                <a:lnTo>
                  <a:pt x="11561052" y="94309"/>
                </a:lnTo>
                <a:lnTo>
                  <a:pt x="11498499" y="84947"/>
                </a:lnTo>
                <a:lnTo>
                  <a:pt x="11435909" y="76077"/>
                </a:lnTo>
                <a:lnTo>
                  <a:pt x="11373285" y="67699"/>
                </a:lnTo>
                <a:lnTo>
                  <a:pt x="11310630" y="59813"/>
                </a:lnTo>
                <a:lnTo>
                  <a:pt x="11247947" y="52417"/>
                </a:lnTo>
                <a:lnTo>
                  <a:pt x="11185238" y="45512"/>
                </a:lnTo>
                <a:lnTo>
                  <a:pt x="11122506" y="39097"/>
                </a:lnTo>
                <a:lnTo>
                  <a:pt x="11059755" y="33171"/>
                </a:lnTo>
                <a:lnTo>
                  <a:pt x="10996987" y="27734"/>
                </a:lnTo>
                <a:lnTo>
                  <a:pt x="10934205" y="22785"/>
                </a:lnTo>
                <a:lnTo>
                  <a:pt x="10871413" y="18324"/>
                </a:lnTo>
                <a:lnTo>
                  <a:pt x="10808612" y="14350"/>
                </a:lnTo>
                <a:lnTo>
                  <a:pt x="10745806" y="10862"/>
                </a:lnTo>
                <a:lnTo>
                  <a:pt x="10682998" y="7861"/>
                </a:lnTo>
                <a:lnTo>
                  <a:pt x="10620191" y="5345"/>
                </a:lnTo>
                <a:lnTo>
                  <a:pt x="10557388" y="3314"/>
                </a:lnTo>
                <a:lnTo>
                  <a:pt x="10494591" y="1767"/>
                </a:lnTo>
                <a:lnTo>
                  <a:pt x="10431804" y="704"/>
                </a:lnTo>
                <a:lnTo>
                  <a:pt x="10369029" y="0"/>
                </a:lnTo>
                <a:close/>
              </a:path>
            </a:pathLst>
          </a:custGeom>
          <a:solidFill>
            <a:srgbClr val="607EBC">
              <a:alpha val="14999"/>
            </a:srgbClr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F72070-46B3-370C-71AC-E6C6FA8CD6F2}"/>
              </a:ext>
            </a:extLst>
          </p:cNvPr>
          <p:cNvGrpSpPr/>
          <p:nvPr/>
        </p:nvGrpSpPr>
        <p:grpSpPr>
          <a:xfrm>
            <a:off x="2849357" y="3851639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C0DEDE-B118-7032-C4CD-58FDAEA8D7BD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B67668A-25CA-3262-10DA-2FEFA8554C63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F6CAF0-9F96-D67F-D3CB-5EDAA87BD939}"/>
              </a:ext>
            </a:extLst>
          </p:cNvPr>
          <p:cNvGrpSpPr/>
          <p:nvPr/>
        </p:nvGrpSpPr>
        <p:grpSpPr>
          <a:xfrm>
            <a:off x="5056419" y="3809455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8E082E-9893-A3CF-9A10-030C843D0D15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634F872-7E10-82A4-9EF8-E2794E59A5AF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83F77E-B048-4456-BEFB-68CCCDB96286}"/>
              </a:ext>
            </a:extLst>
          </p:cNvPr>
          <p:cNvGrpSpPr/>
          <p:nvPr/>
        </p:nvGrpSpPr>
        <p:grpSpPr>
          <a:xfrm>
            <a:off x="4018256" y="2393984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1DDD4D-C3CF-5DD2-EAF3-9754CD39FC4A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940B5C8-5B71-F556-2CAF-DD599C983E7B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50477E-C39E-B6D2-47CA-909B75AF8472}"/>
              </a:ext>
            </a:extLst>
          </p:cNvPr>
          <p:cNvGrpSpPr/>
          <p:nvPr/>
        </p:nvGrpSpPr>
        <p:grpSpPr>
          <a:xfrm>
            <a:off x="3107279" y="1099841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62E17C-548A-2807-D699-55471B3D3B9C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4F161CA-1DBC-E9B0-C5D3-B13F95FE4819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39748E-978A-A476-E695-8A9B7BBC88F3}"/>
              </a:ext>
            </a:extLst>
          </p:cNvPr>
          <p:cNvGrpSpPr/>
          <p:nvPr/>
        </p:nvGrpSpPr>
        <p:grpSpPr>
          <a:xfrm>
            <a:off x="5119294" y="1243317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0FD14F6-BEE9-ED27-7F3E-A5D33E7223B6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FDF7683-08A7-CECC-F79F-AB2D5E27FEAE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CE348D-32E1-89CC-3781-084A1C8E56E6}"/>
              </a:ext>
            </a:extLst>
          </p:cNvPr>
          <p:cNvGrpSpPr/>
          <p:nvPr/>
        </p:nvGrpSpPr>
        <p:grpSpPr>
          <a:xfrm>
            <a:off x="1837642" y="2342635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D26D6B-8726-5767-4CC8-990C8C269D8F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FAA4F5B-8B67-A11C-8665-C44D2D8A558F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8E1030-E4E5-7FB9-5E22-DD9567355D1C}"/>
              </a:ext>
            </a:extLst>
          </p:cNvPr>
          <p:cNvGrpSpPr/>
          <p:nvPr/>
        </p:nvGrpSpPr>
        <p:grpSpPr>
          <a:xfrm>
            <a:off x="5879945" y="2600417"/>
            <a:ext cx="1167158" cy="1081260"/>
            <a:chOff x="3546083" y="5429667"/>
            <a:chExt cx="2566307" cy="2377438"/>
          </a:xfrm>
          <a:solidFill>
            <a:srgbClr val="A9CDF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761EA50-D1AD-BD9C-1F5F-D3DD8D7B8E80}"/>
                </a:ext>
              </a:extLst>
            </p:cNvPr>
            <p:cNvSpPr/>
            <p:nvPr/>
          </p:nvSpPr>
          <p:spPr>
            <a:xfrm>
              <a:off x="3546083" y="5429667"/>
              <a:ext cx="1835664" cy="18356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4055485-71C3-F211-9EB0-D01F1B8C1284}"/>
                </a:ext>
              </a:extLst>
            </p:cNvPr>
            <p:cNvSpPr/>
            <p:nvPr/>
          </p:nvSpPr>
          <p:spPr>
            <a:xfrm>
              <a:off x="4449061" y="6726282"/>
              <a:ext cx="1663329" cy="108082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15869" hangingPunct="1"/>
              <a:endParaRPr lang="en-PT" sz="819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object 19">
            <a:extLst>
              <a:ext uri="{FF2B5EF4-FFF2-40B4-BE49-F238E27FC236}">
                <a16:creationId xmlns:a16="http://schemas.microsoft.com/office/drawing/2014/main" id="{883CBB2B-130C-9512-DFB9-6F8022BEA795}"/>
              </a:ext>
            </a:extLst>
          </p:cNvPr>
          <p:cNvSpPr/>
          <p:nvPr/>
        </p:nvSpPr>
        <p:spPr>
          <a:xfrm>
            <a:off x="6740333" y="2659591"/>
            <a:ext cx="1167901" cy="182809"/>
          </a:xfrm>
          <a:custGeom>
            <a:avLst/>
            <a:gdLst/>
            <a:ahLst/>
            <a:cxnLst/>
            <a:rect l="l" t="t" r="r" b="b"/>
            <a:pathLst>
              <a:path w="2567940" h="401954">
                <a:moveTo>
                  <a:pt x="2535189" y="0"/>
                </a:moveTo>
                <a:lnTo>
                  <a:pt x="32449" y="0"/>
                </a:lnTo>
                <a:lnTo>
                  <a:pt x="19820" y="2550"/>
                </a:lnTo>
                <a:lnTo>
                  <a:pt x="9506" y="9506"/>
                </a:lnTo>
                <a:lnTo>
                  <a:pt x="2550" y="19820"/>
                </a:lnTo>
                <a:lnTo>
                  <a:pt x="0" y="32449"/>
                </a:lnTo>
                <a:lnTo>
                  <a:pt x="0" y="368962"/>
                </a:lnTo>
                <a:lnTo>
                  <a:pt x="2550" y="381595"/>
                </a:lnTo>
                <a:lnTo>
                  <a:pt x="9506" y="391909"/>
                </a:lnTo>
                <a:lnTo>
                  <a:pt x="19820" y="398862"/>
                </a:lnTo>
                <a:lnTo>
                  <a:pt x="32449" y="401411"/>
                </a:lnTo>
                <a:lnTo>
                  <a:pt x="2535189" y="401411"/>
                </a:lnTo>
                <a:lnTo>
                  <a:pt x="2547818" y="398862"/>
                </a:lnTo>
                <a:lnTo>
                  <a:pt x="2558132" y="391909"/>
                </a:lnTo>
                <a:lnTo>
                  <a:pt x="2565088" y="381595"/>
                </a:lnTo>
                <a:lnTo>
                  <a:pt x="2567639" y="368962"/>
                </a:lnTo>
                <a:lnTo>
                  <a:pt x="2567639" y="32449"/>
                </a:lnTo>
                <a:lnTo>
                  <a:pt x="2565088" y="19820"/>
                </a:lnTo>
                <a:lnTo>
                  <a:pt x="2558132" y="9506"/>
                </a:lnTo>
                <a:lnTo>
                  <a:pt x="2547818" y="2550"/>
                </a:lnTo>
                <a:lnTo>
                  <a:pt x="253518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45E60E8E-F82B-C20C-B182-B696FDDE7CA4}"/>
              </a:ext>
            </a:extLst>
          </p:cNvPr>
          <p:cNvSpPr/>
          <p:nvPr/>
        </p:nvSpPr>
        <p:spPr>
          <a:xfrm>
            <a:off x="6740333" y="2876776"/>
            <a:ext cx="1167901" cy="182809"/>
          </a:xfrm>
          <a:custGeom>
            <a:avLst/>
            <a:gdLst/>
            <a:ahLst/>
            <a:cxnLst/>
            <a:rect l="l" t="t" r="r" b="b"/>
            <a:pathLst>
              <a:path w="2567940" h="401954">
                <a:moveTo>
                  <a:pt x="2535189" y="0"/>
                </a:moveTo>
                <a:lnTo>
                  <a:pt x="32449" y="0"/>
                </a:lnTo>
                <a:lnTo>
                  <a:pt x="19820" y="2550"/>
                </a:lnTo>
                <a:lnTo>
                  <a:pt x="9506" y="9506"/>
                </a:lnTo>
                <a:lnTo>
                  <a:pt x="2550" y="19820"/>
                </a:lnTo>
                <a:lnTo>
                  <a:pt x="0" y="32449"/>
                </a:lnTo>
                <a:lnTo>
                  <a:pt x="0" y="368962"/>
                </a:lnTo>
                <a:lnTo>
                  <a:pt x="2550" y="381595"/>
                </a:lnTo>
                <a:lnTo>
                  <a:pt x="9506" y="391909"/>
                </a:lnTo>
                <a:lnTo>
                  <a:pt x="19820" y="398862"/>
                </a:lnTo>
                <a:lnTo>
                  <a:pt x="32449" y="401411"/>
                </a:lnTo>
                <a:lnTo>
                  <a:pt x="2535189" y="401411"/>
                </a:lnTo>
                <a:lnTo>
                  <a:pt x="2547818" y="398862"/>
                </a:lnTo>
                <a:lnTo>
                  <a:pt x="2558132" y="391909"/>
                </a:lnTo>
                <a:lnTo>
                  <a:pt x="2565088" y="381595"/>
                </a:lnTo>
                <a:lnTo>
                  <a:pt x="2567639" y="368962"/>
                </a:lnTo>
                <a:lnTo>
                  <a:pt x="2567639" y="32449"/>
                </a:lnTo>
                <a:lnTo>
                  <a:pt x="2565088" y="19820"/>
                </a:lnTo>
                <a:lnTo>
                  <a:pt x="2558132" y="9506"/>
                </a:lnTo>
                <a:lnTo>
                  <a:pt x="2547818" y="2550"/>
                </a:lnTo>
                <a:lnTo>
                  <a:pt x="253518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357EFCC2-4A1E-84AF-2E6C-48FF6E934188}"/>
              </a:ext>
            </a:extLst>
          </p:cNvPr>
          <p:cNvSpPr/>
          <p:nvPr/>
        </p:nvSpPr>
        <p:spPr>
          <a:xfrm>
            <a:off x="2737854" y="2474917"/>
            <a:ext cx="763872" cy="170102"/>
          </a:xfrm>
          <a:custGeom>
            <a:avLst/>
            <a:gdLst/>
            <a:ahLst/>
            <a:cxnLst/>
            <a:rect l="l" t="t" r="r" b="b"/>
            <a:pathLst>
              <a:path w="1679575" h="374015">
                <a:moveTo>
                  <a:pt x="1646169" y="0"/>
                </a:moveTo>
                <a:lnTo>
                  <a:pt x="33297" y="0"/>
                </a:lnTo>
                <a:lnTo>
                  <a:pt x="20337" y="2617"/>
                </a:lnTo>
                <a:lnTo>
                  <a:pt x="9753" y="9753"/>
                </a:lnTo>
                <a:lnTo>
                  <a:pt x="2617" y="20337"/>
                </a:lnTo>
                <a:lnTo>
                  <a:pt x="0" y="33297"/>
                </a:lnTo>
                <a:lnTo>
                  <a:pt x="0" y="340429"/>
                </a:lnTo>
                <a:lnTo>
                  <a:pt x="2617" y="353389"/>
                </a:lnTo>
                <a:lnTo>
                  <a:pt x="9753" y="363973"/>
                </a:lnTo>
                <a:lnTo>
                  <a:pt x="20337" y="371109"/>
                </a:lnTo>
                <a:lnTo>
                  <a:pt x="33297" y="373726"/>
                </a:lnTo>
                <a:lnTo>
                  <a:pt x="1646169" y="373726"/>
                </a:lnTo>
                <a:lnTo>
                  <a:pt x="1659129" y="371109"/>
                </a:lnTo>
                <a:lnTo>
                  <a:pt x="1669713" y="363973"/>
                </a:lnTo>
                <a:lnTo>
                  <a:pt x="1676850" y="353389"/>
                </a:lnTo>
                <a:lnTo>
                  <a:pt x="1679467" y="340429"/>
                </a:lnTo>
                <a:lnTo>
                  <a:pt x="1679467" y="33297"/>
                </a:lnTo>
                <a:lnTo>
                  <a:pt x="1676850" y="20337"/>
                </a:lnTo>
                <a:lnTo>
                  <a:pt x="1669713" y="9753"/>
                </a:lnTo>
                <a:lnTo>
                  <a:pt x="1659129" y="2617"/>
                </a:lnTo>
                <a:lnTo>
                  <a:pt x="164616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8393C01B-4002-5D7D-63BD-6081F8158D9D}"/>
              </a:ext>
            </a:extLst>
          </p:cNvPr>
          <p:cNvSpPr/>
          <p:nvPr/>
        </p:nvSpPr>
        <p:spPr>
          <a:xfrm>
            <a:off x="2751051" y="2688491"/>
            <a:ext cx="763872" cy="170102"/>
          </a:xfrm>
          <a:custGeom>
            <a:avLst/>
            <a:gdLst/>
            <a:ahLst/>
            <a:cxnLst/>
            <a:rect l="l" t="t" r="r" b="b"/>
            <a:pathLst>
              <a:path w="1679575" h="374015">
                <a:moveTo>
                  <a:pt x="1646169" y="0"/>
                </a:moveTo>
                <a:lnTo>
                  <a:pt x="33297" y="0"/>
                </a:lnTo>
                <a:lnTo>
                  <a:pt x="20337" y="2617"/>
                </a:lnTo>
                <a:lnTo>
                  <a:pt x="9753" y="9753"/>
                </a:lnTo>
                <a:lnTo>
                  <a:pt x="2617" y="20337"/>
                </a:lnTo>
                <a:lnTo>
                  <a:pt x="0" y="33297"/>
                </a:lnTo>
                <a:lnTo>
                  <a:pt x="0" y="340429"/>
                </a:lnTo>
                <a:lnTo>
                  <a:pt x="2617" y="353389"/>
                </a:lnTo>
                <a:lnTo>
                  <a:pt x="9753" y="363973"/>
                </a:lnTo>
                <a:lnTo>
                  <a:pt x="20337" y="371109"/>
                </a:lnTo>
                <a:lnTo>
                  <a:pt x="33297" y="373726"/>
                </a:lnTo>
                <a:lnTo>
                  <a:pt x="1646169" y="373726"/>
                </a:lnTo>
                <a:lnTo>
                  <a:pt x="1659129" y="371109"/>
                </a:lnTo>
                <a:lnTo>
                  <a:pt x="1669713" y="363973"/>
                </a:lnTo>
                <a:lnTo>
                  <a:pt x="1676850" y="353389"/>
                </a:lnTo>
                <a:lnTo>
                  <a:pt x="1679467" y="340429"/>
                </a:lnTo>
                <a:lnTo>
                  <a:pt x="1679467" y="33297"/>
                </a:lnTo>
                <a:lnTo>
                  <a:pt x="1676850" y="20337"/>
                </a:lnTo>
                <a:lnTo>
                  <a:pt x="1669713" y="9753"/>
                </a:lnTo>
                <a:lnTo>
                  <a:pt x="1659129" y="2617"/>
                </a:lnTo>
                <a:lnTo>
                  <a:pt x="164616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51">
            <a:extLst>
              <a:ext uri="{FF2B5EF4-FFF2-40B4-BE49-F238E27FC236}">
                <a16:creationId xmlns:a16="http://schemas.microsoft.com/office/drawing/2014/main" id="{191BBC64-078B-886F-1536-0FDFE1EEAF5E}"/>
              </a:ext>
            </a:extLst>
          </p:cNvPr>
          <p:cNvSpPr/>
          <p:nvPr/>
        </p:nvSpPr>
        <p:spPr>
          <a:xfrm>
            <a:off x="4918021" y="2505346"/>
            <a:ext cx="791885" cy="182809"/>
          </a:xfrm>
          <a:custGeom>
            <a:avLst/>
            <a:gdLst/>
            <a:ahLst/>
            <a:cxnLst/>
            <a:rect l="l" t="t" r="r" b="b"/>
            <a:pathLst>
              <a:path w="1741169" h="401954">
                <a:moveTo>
                  <a:pt x="1714377" y="0"/>
                </a:moveTo>
                <a:lnTo>
                  <a:pt x="26711" y="0"/>
                </a:lnTo>
                <a:lnTo>
                  <a:pt x="16313" y="2100"/>
                </a:lnTo>
                <a:lnTo>
                  <a:pt x="7823" y="7828"/>
                </a:lnTo>
                <a:lnTo>
                  <a:pt x="2098" y="16322"/>
                </a:lnTo>
                <a:lnTo>
                  <a:pt x="0" y="26721"/>
                </a:lnTo>
                <a:lnTo>
                  <a:pt x="0" y="374690"/>
                </a:lnTo>
                <a:lnTo>
                  <a:pt x="2098" y="385093"/>
                </a:lnTo>
                <a:lnTo>
                  <a:pt x="7823" y="393587"/>
                </a:lnTo>
                <a:lnTo>
                  <a:pt x="16313" y="399312"/>
                </a:lnTo>
                <a:lnTo>
                  <a:pt x="26711" y="401411"/>
                </a:lnTo>
                <a:lnTo>
                  <a:pt x="1714377" y="401411"/>
                </a:lnTo>
                <a:lnTo>
                  <a:pt x="1724776" y="399312"/>
                </a:lnTo>
                <a:lnTo>
                  <a:pt x="1733270" y="393587"/>
                </a:lnTo>
                <a:lnTo>
                  <a:pt x="1738998" y="385093"/>
                </a:lnTo>
                <a:lnTo>
                  <a:pt x="1741098" y="374690"/>
                </a:lnTo>
                <a:lnTo>
                  <a:pt x="1741098" y="26721"/>
                </a:lnTo>
                <a:lnTo>
                  <a:pt x="1738998" y="16322"/>
                </a:lnTo>
                <a:lnTo>
                  <a:pt x="1733270" y="7828"/>
                </a:lnTo>
                <a:lnTo>
                  <a:pt x="1724776" y="2100"/>
                </a:lnTo>
                <a:lnTo>
                  <a:pt x="1714377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13">
            <a:extLst>
              <a:ext uri="{FF2B5EF4-FFF2-40B4-BE49-F238E27FC236}">
                <a16:creationId xmlns:a16="http://schemas.microsoft.com/office/drawing/2014/main" id="{A4E940C8-F712-E166-075C-4248DB446FD9}"/>
              </a:ext>
            </a:extLst>
          </p:cNvPr>
          <p:cNvSpPr/>
          <p:nvPr/>
        </p:nvSpPr>
        <p:spPr>
          <a:xfrm>
            <a:off x="5976499" y="3898537"/>
            <a:ext cx="941772" cy="182809"/>
          </a:xfrm>
          <a:custGeom>
            <a:avLst/>
            <a:gdLst/>
            <a:ahLst/>
            <a:cxnLst/>
            <a:rect l="l" t="t" r="r" b="b"/>
            <a:pathLst>
              <a:path w="2070734" h="401954">
                <a:moveTo>
                  <a:pt x="2041508" y="0"/>
                </a:moveTo>
                <a:lnTo>
                  <a:pt x="29130" y="0"/>
                </a:lnTo>
                <a:lnTo>
                  <a:pt x="17788" y="2290"/>
                </a:lnTo>
                <a:lnTo>
                  <a:pt x="8529" y="8535"/>
                </a:lnTo>
                <a:lnTo>
                  <a:pt x="2288" y="17797"/>
                </a:lnTo>
                <a:lnTo>
                  <a:pt x="0" y="29140"/>
                </a:lnTo>
                <a:lnTo>
                  <a:pt x="0" y="372271"/>
                </a:lnTo>
                <a:lnTo>
                  <a:pt x="2288" y="383614"/>
                </a:lnTo>
                <a:lnTo>
                  <a:pt x="8529" y="392876"/>
                </a:lnTo>
                <a:lnTo>
                  <a:pt x="17788" y="399121"/>
                </a:lnTo>
                <a:lnTo>
                  <a:pt x="29130" y="401411"/>
                </a:lnTo>
                <a:lnTo>
                  <a:pt x="2041508" y="401411"/>
                </a:lnTo>
                <a:lnTo>
                  <a:pt x="2052851" y="399121"/>
                </a:lnTo>
                <a:lnTo>
                  <a:pt x="2062113" y="392876"/>
                </a:lnTo>
                <a:lnTo>
                  <a:pt x="2068358" y="383614"/>
                </a:lnTo>
                <a:lnTo>
                  <a:pt x="2070648" y="372271"/>
                </a:lnTo>
                <a:lnTo>
                  <a:pt x="2070648" y="29140"/>
                </a:lnTo>
                <a:lnTo>
                  <a:pt x="2068358" y="17797"/>
                </a:lnTo>
                <a:lnTo>
                  <a:pt x="2062113" y="8535"/>
                </a:lnTo>
                <a:lnTo>
                  <a:pt x="2052851" y="2290"/>
                </a:lnTo>
                <a:lnTo>
                  <a:pt x="2041508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14">
            <a:extLst>
              <a:ext uri="{FF2B5EF4-FFF2-40B4-BE49-F238E27FC236}">
                <a16:creationId xmlns:a16="http://schemas.microsoft.com/office/drawing/2014/main" id="{C1900AF7-2830-6340-9938-E0D101B7BFC8}"/>
              </a:ext>
            </a:extLst>
          </p:cNvPr>
          <p:cNvSpPr/>
          <p:nvPr/>
        </p:nvSpPr>
        <p:spPr>
          <a:xfrm>
            <a:off x="6023035" y="4120575"/>
            <a:ext cx="808924" cy="182809"/>
          </a:xfrm>
          <a:custGeom>
            <a:avLst/>
            <a:gdLst/>
            <a:ahLst/>
            <a:cxnLst/>
            <a:rect l="l" t="t" r="r" b="b"/>
            <a:pathLst>
              <a:path w="1778634" h="401954">
                <a:moveTo>
                  <a:pt x="1751014" y="0"/>
                </a:moveTo>
                <a:lnTo>
                  <a:pt x="26993" y="0"/>
                </a:lnTo>
                <a:lnTo>
                  <a:pt x="16485" y="2122"/>
                </a:lnTo>
                <a:lnTo>
                  <a:pt x="7905" y="7910"/>
                </a:lnTo>
                <a:lnTo>
                  <a:pt x="2121" y="16494"/>
                </a:lnTo>
                <a:lnTo>
                  <a:pt x="0" y="27004"/>
                </a:lnTo>
                <a:lnTo>
                  <a:pt x="0" y="374407"/>
                </a:lnTo>
                <a:lnTo>
                  <a:pt x="2121" y="384921"/>
                </a:lnTo>
                <a:lnTo>
                  <a:pt x="7905" y="393505"/>
                </a:lnTo>
                <a:lnTo>
                  <a:pt x="16485" y="399290"/>
                </a:lnTo>
                <a:lnTo>
                  <a:pt x="26993" y="401411"/>
                </a:lnTo>
                <a:lnTo>
                  <a:pt x="1751014" y="401411"/>
                </a:lnTo>
                <a:lnTo>
                  <a:pt x="1761522" y="399290"/>
                </a:lnTo>
                <a:lnTo>
                  <a:pt x="1770103" y="393505"/>
                </a:lnTo>
                <a:lnTo>
                  <a:pt x="1775887" y="384921"/>
                </a:lnTo>
                <a:lnTo>
                  <a:pt x="1778008" y="374407"/>
                </a:lnTo>
                <a:lnTo>
                  <a:pt x="1778008" y="27004"/>
                </a:lnTo>
                <a:lnTo>
                  <a:pt x="1775887" y="16494"/>
                </a:lnTo>
                <a:lnTo>
                  <a:pt x="1770103" y="7910"/>
                </a:lnTo>
                <a:lnTo>
                  <a:pt x="1761522" y="2122"/>
                </a:lnTo>
                <a:lnTo>
                  <a:pt x="1751014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DDB5A93F-AD13-746C-924E-5E8C13E18C26}"/>
              </a:ext>
            </a:extLst>
          </p:cNvPr>
          <p:cNvSpPr/>
          <p:nvPr/>
        </p:nvSpPr>
        <p:spPr>
          <a:xfrm>
            <a:off x="3751839" y="3936235"/>
            <a:ext cx="763872" cy="170102"/>
          </a:xfrm>
          <a:custGeom>
            <a:avLst/>
            <a:gdLst/>
            <a:ahLst/>
            <a:cxnLst/>
            <a:rect l="l" t="t" r="r" b="b"/>
            <a:pathLst>
              <a:path w="1679575" h="374015">
                <a:moveTo>
                  <a:pt x="1646169" y="0"/>
                </a:moveTo>
                <a:lnTo>
                  <a:pt x="33297" y="0"/>
                </a:lnTo>
                <a:lnTo>
                  <a:pt x="20337" y="2617"/>
                </a:lnTo>
                <a:lnTo>
                  <a:pt x="9753" y="9753"/>
                </a:lnTo>
                <a:lnTo>
                  <a:pt x="2617" y="20337"/>
                </a:lnTo>
                <a:lnTo>
                  <a:pt x="0" y="33297"/>
                </a:lnTo>
                <a:lnTo>
                  <a:pt x="0" y="340429"/>
                </a:lnTo>
                <a:lnTo>
                  <a:pt x="2617" y="353389"/>
                </a:lnTo>
                <a:lnTo>
                  <a:pt x="9753" y="363973"/>
                </a:lnTo>
                <a:lnTo>
                  <a:pt x="20337" y="371109"/>
                </a:lnTo>
                <a:lnTo>
                  <a:pt x="33297" y="373726"/>
                </a:lnTo>
                <a:lnTo>
                  <a:pt x="1646169" y="373726"/>
                </a:lnTo>
                <a:lnTo>
                  <a:pt x="1659129" y="371109"/>
                </a:lnTo>
                <a:lnTo>
                  <a:pt x="1669713" y="363973"/>
                </a:lnTo>
                <a:lnTo>
                  <a:pt x="1676850" y="353389"/>
                </a:lnTo>
                <a:lnTo>
                  <a:pt x="1679467" y="340429"/>
                </a:lnTo>
                <a:lnTo>
                  <a:pt x="1679467" y="33297"/>
                </a:lnTo>
                <a:lnTo>
                  <a:pt x="1676850" y="20337"/>
                </a:lnTo>
                <a:lnTo>
                  <a:pt x="1669713" y="9753"/>
                </a:lnTo>
                <a:lnTo>
                  <a:pt x="1659129" y="2617"/>
                </a:lnTo>
                <a:lnTo>
                  <a:pt x="164616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1C26CF03-6E17-0B3E-8D9E-B63FDE5D294E}"/>
              </a:ext>
            </a:extLst>
          </p:cNvPr>
          <p:cNvSpPr/>
          <p:nvPr/>
        </p:nvSpPr>
        <p:spPr>
          <a:xfrm>
            <a:off x="3741938" y="4148013"/>
            <a:ext cx="763872" cy="170102"/>
          </a:xfrm>
          <a:custGeom>
            <a:avLst/>
            <a:gdLst/>
            <a:ahLst/>
            <a:cxnLst/>
            <a:rect l="l" t="t" r="r" b="b"/>
            <a:pathLst>
              <a:path w="1679575" h="374015">
                <a:moveTo>
                  <a:pt x="1646169" y="0"/>
                </a:moveTo>
                <a:lnTo>
                  <a:pt x="33297" y="0"/>
                </a:lnTo>
                <a:lnTo>
                  <a:pt x="20337" y="2617"/>
                </a:lnTo>
                <a:lnTo>
                  <a:pt x="9753" y="9753"/>
                </a:lnTo>
                <a:lnTo>
                  <a:pt x="2617" y="20337"/>
                </a:lnTo>
                <a:lnTo>
                  <a:pt x="0" y="33297"/>
                </a:lnTo>
                <a:lnTo>
                  <a:pt x="0" y="340429"/>
                </a:lnTo>
                <a:lnTo>
                  <a:pt x="2617" y="353389"/>
                </a:lnTo>
                <a:lnTo>
                  <a:pt x="9753" y="363973"/>
                </a:lnTo>
                <a:lnTo>
                  <a:pt x="20337" y="371109"/>
                </a:lnTo>
                <a:lnTo>
                  <a:pt x="33297" y="373726"/>
                </a:lnTo>
                <a:lnTo>
                  <a:pt x="1646169" y="373726"/>
                </a:lnTo>
                <a:lnTo>
                  <a:pt x="1659129" y="371109"/>
                </a:lnTo>
                <a:lnTo>
                  <a:pt x="1669713" y="363973"/>
                </a:lnTo>
                <a:lnTo>
                  <a:pt x="1676850" y="353389"/>
                </a:lnTo>
                <a:lnTo>
                  <a:pt x="1679467" y="340429"/>
                </a:lnTo>
                <a:lnTo>
                  <a:pt x="1679467" y="33297"/>
                </a:lnTo>
                <a:lnTo>
                  <a:pt x="1676850" y="20337"/>
                </a:lnTo>
                <a:lnTo>
                  <a:pt x="1669713" y="9753"/>
                </a:lnTo>
                <a:lnTo>
                  <a:pt x="1659129" y="2617"/>
                </a:lnTo>
                <a:lnTo>
                  <a:pt x="1646169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51">
            <a:extLst>
              <a:ext uri="{FF2B5EF4-FFF2-40B4-BE49-F238E27FC236}">
                <a16:creationId xmlns:a16="http://schemas.microsoft.com/office/drawing/2014/main" id="{C86E625B-BBB0-98D1-1168-83198D59E3A4}"/>
              </a:ext>
            </a:extLst>
          </p:cNvPr>
          <p:cNvSpPr/>
          <p:nvPr/>
        </p:nvSpPr>
        <p:spPr>
          <a:xfrm>
            <a:off x="6033400" y="1361850"/>
            <a:ext cx="617949" cy="182809"/>
          </a:xfrm>
          <a:custGeom>
            <a:avLst/>
            <a:gdLst/>
            <a:ahLst/>
            <a:cxnLst/>
            <a:rect l="l" t="t" r="r" b="b"/>
            <a:pathLst>
              <a:path w="1741169" h="401954">
                <a:moveTo>
                  <a:pt x="1714377" y="0"/>
                </a:moveTo>
                <a:lnTo>
                  <a:pt x="26711" y="0"/>
                </a:lnTo>
                <a:lnTo>
                  <a:pt x="16313" y="2100"/>
                </a:lnTo>
                <a:lnTo>
                  <a:pt x="7823" y="7828"/>
                </a:lnTo>
                <a:lnTo>
                  <a:pt x="2098" y="16322"/>
                </a:lnTo>
                <a:lnTo>
                  <a:pt x="0" y="26721"/>
                </a:lnTo>
                <a:lnTo>
                  <a:pt x="0" y="374690"/>
                </a:lnTo>
                <a:lnTo>
                  <a:pt x="2098" y="385093"/>
                </a:lnTo>
                <a:lnTo>
                  <a:pt x="7823" y="393587"/>
                </a:lnTo>
                <a:lnTo>
                  <a:pt x="16313" y="399312"/>
                </a:lnTo>
                <a:lnTo>
                  <a:pt x="26711" y="401411"/>
                </a:lnTo>
                <a:lnTo>
                  <a:pt x="1714377" y="401411"/>
                </a:lnTo>
                <a:lnTo>
                  <a:pt x="1724776" y="399312"/>
                </a:lnTo>
                <a:lnTo>
                  <a:pt x="1733270" y="393587"/>
                </a:lnTo>
                <a:lnTo>
                  <a:pt x="1738998" y="385093"/>
                </a:lnTo>
                <a:lnTo>
                  <a:pt x="1741098" y="374690"/>
                </a:lnTo>
                <a:lnTo>
                  <a:pt x="1741098" y="26721"/>
                </a:lnTo>
                <a:lnTo>
                  <a:pt x="1738998" y="16322"/>
                </a:lnTo>
                <a:lnTo>
                  <a:pt x="1733270" y="7828"/>
                </a:lnTo>
                <a:lnTo>
                  <a:pt x="1724776" y="2100"/>
                </a:lnTo>
                <a:lnTo>
                  <a:pt x="1714377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51">
            <a:extLst>
              <a:ext uri="{FF2B5EF4-FFF2-40B4-BE49-F238E27FC236}">
                <a16:creationId xmlns:a16="http://schemas.microsoft.com/office/drawing/2014/main" id="{083739EA-3F50-40B0-6032-4507F2DC1DBD}"/>
              </a:ext>
            </a:extLst>
          </p:cNvPr>
          <p:cNvSpPr/>
          <p:nvPr/>
        </p:nvSpPr>
        <p:spPr>
          <a:xfrm>
            <a:off x="3992705" y="1218374"/>
            <a:ext cx="1021868" cy="182809"/>
          </a:xfrm>
          <a:custGeom>
            <a:avLst/>
            <a:gdLst/>
            <a:ahLst/>
            <a:cxnLst/>
            <a:rect l="l" t="t" r="r" b="b"/>
            <a:pathLst>
              <a:path w="1741169" h="401954">
                <a:moveTo>
                  <a:pt x="1714377" y="0"/>
                </a:moveTo>
                <a:lnTo>
                  <a:pt x="26711" y="0"/>
                </a:lnTo>
                <a:lnTo>
                  <a:pt x="16313" y="2100"/>
                </a:lnTo>
                <a:lnTo>
                  <a:pt x="7823" y="7828"/>
                </a:lnTo>
                <a:lnTo>
                  <a:pt x="2098" y="16322"/>
                </a:lnTo>
                <a:lnTo>
                  <a:pt x="0" y="26721"/>
                </a:lnTo>
                <a:lnTo>
                  <a:pt x="0" y="374690"/>
                </a:lnTo>
                <a:lnTo>
                  <a:pt x="2098" y="385093"/>
                </a:lnTo>
                <a:lnTo>
                  <a:pt x="7823" y="393587"/>
                </a:lnTo>
                <a:lnTo>
                  <a:pt x="16313" y="399312"/>
                </a:lnTo>
                <a:lnTo>
                  <a:pt x="26711" y="401411"/>
                </a:lnTo>
                <a:lnTo>
                  <a:pt x="1714377" y="401411"/>
                </a:lnTo>
                <a:lnTo>
                  <a:pt x="1724776" y="399312"/>
                </a:lnTo>
                <a:lnTo>
                  <a:pt x="1733270" y="393587"/>
                </a:lnTo>
                <a:lnTo>
                  <a:pt x="1738998" y="385093"/>
                </a:lnTo>
                <a:lnTo>
                  <a:pt x="1741098" y="374690"/>
                </a:lnTo>
                <a:lnTo>
                  <a:pt x="1741098" y="26721"/>
                </a:lnTo>
                <a:lnTo>
                  <a:pt x="1738998" y="16322"/>
                </a:lnTo>
                <a:lnTo>
                  <a:pt x="1733270" y="7828"/>
                </a:lnTo>
                <a:lnTo>
                  <a:pt x="1724776" y="2100"/>
                </a:lnTo>
                <a:lnTo>
                  <a:pt x="1714377" y="0"/>
                </a:lnTo>
                <a:close/>
              </a:path>
            </a:pathLst>
          </a:custGeom>
          <a:solidFill>
            <a:srgbClr val="FFD05B"/>
          </a:solidFill>
        </p:spPr>
        <p:txBody>
          <a:bodyPr wrap="square" lIns="0" tIns="0" rIns="0" bIns="0" rtlCol="0"/>
          <a:lstStyle/>
          <a:p>
            <a:pPr defTabSz="415869" hangingPunct="1"/>
            <a:endParaRPr sz="819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2FB0D933-3122-EFE1-5AA4-52D7621F1FCC}"/>
              </a:ext>
            </a:extLst>
          </p:cNvPr>
          <p:cNvSpPr txBox="1"/>
          <p:nvPr/>
        </p:nvSpPr>
        <p:spPr>
          <a:xfrm>
            <a:off x="6096856" y="1358796"/>
            <a:ext cx="481716" cy="177581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defTabSz="415869" hangingPunct="1">
              <a:spcBef>
                <a:spcPts val="48"/>
              </a:spcBef>
            </a:pPr>
            <a:r>
              <a:rPr sz="1114" b="1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</a:t>
            </a:r>
            <a:endParaRPr sz="1114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86">
            <a:extLst>
              <a:ext uri="{FF2B5EF4-FFF2-40B4-BE49-F238E27FC236}">
                <a16:creationId xmlns:a16="http://schemas.microsoft.com/office/drawing/2014/main" id="{CD06E160-5E43-8D2C-BB40-0DD6036F144D}"/>
              </a:ext>
            </a:extLst>
          </p:cNvPr>
          <p:cNvSpPr txBox="1"/>
          <p:nvPr/>
        </p:nvSpPr>
        <p:spPr>
          <a:xfrm>
            <a:off x="4041245" y="1215320"/>
            <a:ext cx="927909" cy="177581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defTabSz="415869" hangingPunct="1">
              <a:spcBef>
                <a:spcPts val="48"/>
              </a:spcBef>
            </a:pPr>
            <a:r>
              <a:rPr sz="1114" b="1" spc="-5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sz="1114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33">
            <a:extLst>
              <a:ext uri="{FF2B5EF4-FFF2-40B4-BE49-F238E27FC236}">
                <a16:creationId xmlns:a16="http://schemas.microsoft.com/office/drawing/2014/main" id="{EA91168D-368E-479A-3FA3-B648DEA4F1DA}"/>
              </a:ext>
            </a:extLst>
          </p:cNvPr>
          <p:cNvSpPr txBox="1"/>
          <p:nvPr/>
        </p:nvSpPr>
        <p:spPr>
          <a:xfrm>
            <a:off x="3766963" y="3905692"/>
            <a:ext cx="707556" cy="40712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defTabSz="415869" hangingPunct="1">
              <a:lnSpc>
                <a:spcPct val="122700"/>
              </a:lnSpc>
              <a:spcBef>
                <a:spcPts val="43"/>
              </a:spcBef>
            </a:pPr>
            <a:r>
              <a:rPr sz="1114" b="1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</a:t>
            </a:r>
            <a:r>
              <a:rPr sz="1114" b="1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chemicals</a:t>
            </a:r>
            <a:endParaRPr sz="1114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DF39E5B2-01BC-CDB3-40CB-82158A73C8B6}"/>
              </a:ext>
            </a:extLst>
          </p:cNvPr>
          <p:cNvSpPr txBox="1"/>
          <p:nvPr/>
        </p:nvSpPr>
        <p:spPr>
          <a:xfrm>
            <a:off x="4934871" y="2496318"/>
            <a:ext cx="725934" cy="177581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defTabSz="415869" hangingPunct="1">
              <a:spcBef>
                <a:spcPts val="48"/>
              </a:spcBef>
            </a:pPr>
            <a:r>
              <a:rPr sz="1114" b="1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</a:t>
            </a:r>
            <a:endParaRPr sz="1114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89">
            <a:extLst>
              <a:ext uri="{FF2B5EF4-FFF2-40B4-BE49-F238E27FC236}">
                <a16:creationId xmlns:a16="http://schemas.microsoft.com/office/drawing/2014/main" id="{BCDE85F0-DFD5-A4FB-A627-023AB9D6325A}"/>
              </a:ext>
            </a:extLst>
          </p:cNvPr>
          <p:cNvSpPr txBox="1"/>
          <p:nvPr/>
        </p:nvSpPr>
        <p:spPr>
          <a:xfrm>
            <a:off x="5995783" y="3865981"/>
            <a:ext cx="864951" cy="413216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defTabSz="415869" hangingPunct="1">
              <a:lnSpc>
                <a:spcPct val="125400"/>
              </a:lnSpc>
              <a:spcBef>
                <a:spcPts val="43"/>
              </a:spcBef>
            </a:pPr>
            <a:r>
              <a:rPr sz="1114" b="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Food, feed </a:t>
            </a:r>
            <a:r>
              <a:rPr sz="1114" b="1" spc="-23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sz="1114" b="1" spc="-5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cosmetics</a:t>
            </a:r>
            <a:endParaRPr sz="1114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id="{ED9CE54F-0672-20F4-7D94-116F03AE77B7}"/>
              </a:ext>
            </a:extLst>
          </p:cNvPr>
          <p:cNvSpPr txBox="1"/>
          <p:nvPr/>
        </p:nvSpPr>
        <p:spPr>
          <a:xfrm>
            <a:off x="6793433" y="2621272"/>
            <a:ext cx="1114473" cy="422193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defTabSz="415869" hangingPunct="1">
              <a:lnSpc>
                <a:spcPct val="128200"/>
              </a:lnSpc>
              <a:spcBef>
                <a:spcPts val="43"/>
              </a:spcBef>
            </a:pPr>
            <a:r>
              <a:rPr sz="1114" b="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</a:t>
            </a:r>
            <a:r>
              <a:rPr sz="1114" b="1" spc="-5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</a:t>
            </a:r>
            <a:r>
              <a:rPr sz="1114" b="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114" b="1" spc="-5" dirty="0" err="1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fertilisation</a:t>
            </a:r>
            <a:endParaRPr sz="1114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98EA5A72-F237-D98C-62E5-CE6A5272EFB2}"/>
              </a:ext>
            </a:extLst>
          </p:cNvPr>
          <p:cNvSpPr txBox="1"/>
          <p:nvPr/>
        </p:nvSpPr>
        <p:spPr>
          <a:xfrm>
            <a:off x="2775589" y="2445084"/>
            <a:ext cx="707556" cy="40712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 defTabSz="415869" hangingPunct="1">
              <a:lnSpc>
                <a:spcPct val="122700"/>
              </a:lnSpc>
              <a:spcBef>
                <a:spcPts val="43"/>
              </a:spcBef>
            </a:pPr>
            <a:r>
              <a:rPr sz="1114" b="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</a:t>
            </a:r>
            <a:r>
              <a:rPr sz="1114" b="1" spc="-5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materials</a:t>
            </a:r>
            <a:endParaRPr sz="1114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2">
            <a:extLst>
              <a:ext uri="{FF2B5EF4-FFF2-40B4-BE49-F238E27FC236}">
                <a16:creationId xmlns:a16="http://schemas.microsoft.com/office/drawing/2014/main" id="{50DED0B5-7DB5-741E-EA2A-50DD65057EE8}"/>
              </a:ext>
            </a:extLst>
          </p:cNvPr>
          <p:cNvSpPr txBox="1"/>
          <p:nvPr/>
        </p:nvSpPr>
        <p:spPr>
          <a:xfrm>
            <a:off x="3472243" y="4710479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3">
            <a:extLst>
              <a:ext uri="{FF2B5EF4-FFF2-40B4-BE49-F238E27FC236}">
                <a16:creationId xmlns:a16="http://schemas.microsoft.com/office/drawing/2014/main" id="{17920770-8747-E2C6-42E9-1D9A896AEC54}"/>
              </a:ext>
            </a:extLst>
          </p:cNvPr>
          <p:cNvSpPr txBox="1"/>
          <p:nvPr/>
        </p:nvSpPr>
        <p:spPr>
          <a:xfrm>
            <a:off x="3543065" y="4490344"/>
            <a:ext cx="254720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1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110">
            <a:extLst>
              <a:ext uri="{FF2B5EF4-FFF2-40B4-BE49-F238E27FC236}">
                <a16:creationId xmlns:a16="http://schemas.microsoft.com/office/drawing/2014/main" id="{51CAB717-CE6A-DADB-C74B-76A38CFAAD4B}"/>
              </a:ext>
            </a:extLst>
          </p:cNvPr>
          <p:cNvSpPr txBox="1"/>
          <p:nvPr/>
        </p:nvSpPr>
        <p:spPr>
          <a:xfrm>
            <a:off x="3735591" y="1946421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111">
            <a:extLst>
              <a:ext uri="{FF2B5EF4-FFF2-40B4-BE49-F238E27FC236}">
                <a16:creationId xmlns:a16="http://schemas.microsoft.com/office/drawing/2014/main" id="{04D6BF96-E05B-8524-865F-1F88A88AD12A}"/>
              </a:ext>
            </a:extLst>
          </p:cNvPr>
          <p:cNvSpPr txBox="1"/>
          <p:nvPr/>
        </p:nvSpPr>
        <p:spPr>
          <a:xfrm>
            <a:off x="3766963" y="1724993"/>
            <a:ext cx="232521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1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368C8E2C-025D-2CEB-6ABD-4B02A9289E04}"/>
              </a:ext>
            </a:extLst>
          </p:cNvPr>
          <p:cNvSpPr txBox="1"/>
          <p:nvPr/>
        </p:nvSpPr>
        <p:spPr>
          <a:xfrm>
            <a:off x="4648557" y="3250786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52B6CA08-965B-F8AF-4FC7-946F176396B2}"/>
              </a:ext>
            </a:extLst>
          </p:cNvPr>
          <p:cNvSpPr txBox="1"/>
          <p:nvPr/>
        </p:nvSpPr>
        <p:spPr>
          <a:xfrm>
            <a:off x="4707099" y="3029358"/>
            <a:ext cx="245190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11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sz="1615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116">
            <a:extLst>
              <a:ext uri="{FF2B5EF4-FFF2-40B4-BE49-F238E27FC236}">
                <a16:creationId xmlns:a16="http://schemas.microsoft.com/office/drawing/2014/main" id="{2003D0E2-F9F4-CBB0-45FE-5B59EFDF58DC}"/>
              </a:ext>
            </a:extLst>
          </p:cNvPr>
          <p:cNvSpPr txBox="1"/>
          <p:nvPr/>
        </p:nvSpPr>
        <p:spPr>
          <a:xfrm>
            <a:off x="5703723" y="4685189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117">
            <a:extLst>
              <a:ext uri="{FF2B5EF4-FFF2-40B4-BE49-F238E27FC236}">
                <a16:creationId xmlns:a16="http://schemas.microsoft.com/office/drawing/2014/main" id="{487413DB-AC97-CCFD-DE2B-34B2437218A2}"/>
              </a:ext>
            </a:extLst>
          </p:cNvPr>
          <p:cNvSpPr txBox="1"/>
          <p:nvPr/>
        </p:nvSpPr>
        <p:spPr>
          <a:xfrm>
            <a:off x="5755288" y="4463501"/>
            <a:ext cx="259341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1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3">
            <a:extLst>
              <a:ext uri="{FF2B5EF4-FFF2-40B4-BE49-F238E27FC236}">
                <a16:creationId xmlns:a16="http://schemas.microsoft.com/office/drawing/2014/main" id="{F1DEB551-B844-66FB-339A-703AE316A010}"/>
              </a:ext>
            </a:extLst>
          </p:cNvPr>
          <p:cNvSpPr txBox="1"/>
          <p:nvPr/>
        </p:nvSpPr>
        <p:spPr>
          <a:xfrm>
            <a:off x="5728085" y="2121630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4">
            <a:extLst>
              <a:ext uri="{FF2B5EF4-FFF2-40B4-BE49-F238E27FC236}">
                <a16:creationId xmlns:a16="http://schemas.microsoft.com/office/drawing/2014/main" id="{E2320965-6341-D9C9-0A74-B35D610836F0}"/>
              </a:ext>
            </a:extLst>
          </p:cNvPr>
          <p:cNvSpPr txBox="1"/>
          <p:nvPr/>
        </p:nvSpPr>
        <p:spPr>
          <a:xfrm>
            <a:off x="5786627" y="1900202"/>
            <a:ext cx="245190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pt-PT" sz="1615" b="1" spc="-1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27">
            <a:extLst>
              <a:ext uri="{FF2B5EF4-FFF2-40B4-BE49-F238E27FC236}">
                <a16:creationId xmlns:a16="http://schemas.microsoft.com/office/drawing/2014/main" id="{193BA204-58B6-5EBA-1033-3AC920888A33}"/>
              </a:ext>
            </a:extLst>
          </p:cNvPr>
          <p:cNvSpPr txBox="1"/>
          <p:nvPr/>
        </p:nvSpPr>
        <p:spPr>
          <a:xfrm>
            <a:off x="6499774" y="3458637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28">
            <a:extLst>
              <a:ext uri="{FF2B5EF4-FFF2-40B4-BE49-F238E27FC236}">
                <a16:creationId xmlns:a16="http://schemas.microsoft.com/office/drawing/2014/main" id="{3A8F08A9-50B7-9914-A64F-5542F8A5D1A2}"/>
              </a:ext>
            </a:extLst>
          </p:cNvPr>
          <p:cNvSpPr txBox="1"/>
          <p:nvPr/>
        </p:nvSpPr>
        <p:spPr>
          <a:xfrm>
            <a:off x="6542191" y="3224555"/>
            <a:ext cx="228717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23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33">
            <a:extLst>
              <a:ext uri="{FF2B5EF4-FFF2-40B4-BE49-F238E27FC236}">
                <a16:creationId xmlns:a16="http://schemas.microsoft.com/office/drawing/2014/main" id="{F19DA282-674A-08F8-B71F-E99ABECD2F2C}"/>
              </a:ext>
            </a:extLst>
          </p:cNvPr>
          <p:cNvSpPr txBox="1"/>
          <p:nvPr/>
        </p:nvSpPr>
        <p:spPr>
          <a:xfrm>
            <a:off x="2435595" y="3209686"/>
            <a:ext cx="362442" cy="11843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 defTabSz="415869" hangingPunct="1">
              <a:spcBef>
                <a:spcPts val="50"/>
              </a:spcBef>
            </a:pPr>
            <a:r>
              <a:rPr sz="728" spc="-5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sz="728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97BC3B52-31F0-BA0D-2614-1C9421996FCC}"/>
              </a:ext>
            </a:extLst>
          </p:cNvPr>
          <p:cNvSpPr txBox="1"/>
          <p:nvPr/>
        </p:nvSpPr>
        <p:spPr>
          <a:xfrm>
            <a:off x="2510855" y="2969982"/>
            <a:ext cx="248655" cy="254070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defTabSz="415869" hangingPunct="1">
              <a:spcBef>
                <a:spcPts val="43"/>
              </a:spcBef>
            </a:pPr>
            <a:r>
              <a:rPr lang="en-US" sz="1615" b="1" spc="-11" dirty="0">
                <a:solidFill>
                  <a:srgbClr val="2D2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sz="161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63676B-4191-FAA9-3573-BE26DF9E15CB}"/>
              </a:ext>
            </a:extLst>
          </p:cNvPr>
          <p:cNvGrpSpPr/>
          <p:nvPr/>
        </p:nvGrpSpPr>
        <p:grpSpPr>
          <a:xfrm>
            <a:off x="564564" y="2860353"/>
            <a:ext cx="546695" cy="425400"/>
            <a:chOff x="1114920" y="6196970"/>
            <a:chExt cx="1202055" cy="935355"/>
          </a:xfrm>
        </p:grpSpPr>
        <p:sp>
          <p:nvSpPr>
            <p:cNvPr id="87" name="object 106">
              <a:extLst>
                <a:ext uri="{FF2B5EF4-FFF2-40B4-BE49-F238E27FC236}">
                  <a16:creationId xmlns:a16="http://schemas.microsoft.com/office/drawing/2014/main" id="{A2B0622A-2435-421F-990A-B89C2988FACB}"/>
                </a:ext>
              </a:extLst>
            </p:cNvPr>
            <p:cNvSpPr/>
            <p:nvPr/>
          </p:nvSpPr>
          <p:spPr>
            <a:xfrm>
              <a:off x="1114920" y="6196970"/>
              <a:ext cx="1202055" cy="935355"/>
            </a:xfrm>
            <a:custGeom>
              <a:avLst/>
              <a:gdLst/>
              <a:ahLst/>
              <a:cxnLst/>
              <a:rect l="l" t="t" r="r" b="b"/>
              <a:pathLst>
                <a:path w="1202055" h="935354">
                  <a:moveTo>
                    <a:pt x="1201737" y="468045"/>
                  </a:moveTo>
                  <a:lnTo>
                    <a:pt x="1200543" y="422744"/>
                  </a:lnTo>
                  <a:lnTo>
                    <a:pt x="1195082" y="378117"/>
                  </a:lnTo>
                  <a:lnTo>
                    <a:pt x="1185468" y="334492"/>
                  </a:lnTo>
                  <a:lnTo>
                    <a:pt x="1171816" y="292150"/>
                  </a:lnTo>
                  <a:lnTo>
                    <a:pt x="1154239" y="251421"/>
                  </a:lnTo>
                  <a:lnTo>
                    <a:pt x="1132865" y="212610"/>
                  </a:lnTo>
                  <a:lnTo>
                    <a:pt x="1107795" y="176009"/>
                  </a:lnTo>
                  <a:lnTo>
                    <a:pt x="1079157" y="141947"/>
                  </a:lnTo>
                  <a:lnTo>
                    <a:pt x="1047064" y="110731"/>
                  </a:lnTo>
                  <a:lnTo>
                    <a:pt x="1011631" y="82638"/>
                  </a:lnTo>
                  <a:lnTo>
                    <a:pt x="972972" y="58013"/>
                  </a:lnTo>
                  <a:lnTo>
                    <a:pt x="931202" y="37160"/>
                  </a:lnTo>
                  <a:lnTo>
                    <a:pt x="887488" y="20726"/>
                  </a:lnTo>
                  <a:lnTo>
                    <a:pt x="843140" y="9144"/>
                  </a:lnTo>
                  <a:lnTo>
                    <a:pt x="798449" y="2273"/>
                  </a:lnTo>
                  <a:lnTo>
                    <a:pt x="753732" y="0"/>
                  </a:lnTo>
                  <a:lnTo>
                    <a:pt x="709282" y="2171"/>
                  </a:lnTo>
                  <a:lnTo>
                    <a:pt x="665403" y="8699"/>
                  </a:lnTo>
                  <a:lnTo>
                    <a:pt x="622414" y="19431"/>
                  </a:lnTo>
                  <a:lnTo>
                    <a:pt x="580605" y="34264"/>
                  </a:lnTo>
                  <a:lnTo>
                    <a:pt x="540296" y="53060"/>
                  </a:lnTo>
                  <a:lnTo>
                    <a:pt x="501764" y="75692"/>
                  </a:lnTo>
                  <a:lnTo>
                    <a:pt x="465353" y="102044"/>
                  </a:lnTo>
                  <a:lnTo>
                    <a:pt x="431330" y="131991"/>
                  </a:lnTo>
                  <a:lnTo>
                    <a:pt x="400024" y="165392"/>
                  </a:lnTo>
                  <a:lnTo>
                    <a:pt x="371729" y="202145"/>
                  </a:lnTo>
                  <a:lnTo>
                    <a:pt x="346748" y="242125"/>
                  </a:lnTo>
                  <a:lnTo>
                    <a:pt x="325399" y="285191"/>
                  </a:lnTo>
                  <a:lnTo>
                    <a:pt x="308356" y="330136"/>
                  </a:lnTo>
                  <a:lnTo>
                    <a:pt x="296049" y="375640"/>
                  </a:lnTo>
                  <a:lnTo>
                    <a:pt x="294678" y="383768"/>
                  </a:lnTo>
                  <a:lnTo>
                    <a:pt x="288061" y="366407"/>
                  </a:lnTo>
                  <a:lnTo>
                    <a:pt x="258775" y="330327"/>
                  </a:lnTo>
                  <a:lnTo>
                    <a:pt x="220294" y="305066"/>
                  </a:lnTo>
                  <a:lnTo>
                    <a:pt x="175552" y="292569"/>
                  </a:lnTo>
                  <a:lnTo>
                    <a:pt x="127469" y="294741"/>
                  </a:lnTo>
                  <a:lnTo>
                    <a:pt x="82499" y="311899"/>
                  </a:lnTo>
                  <a:lnTo>
                    <a:pt x="46431" y="341185"/>
                  </a:lnTo>
                  <a:lnTo>
                    <a:pt x="21183" y="379666"/>
                  </a:lnTo>
                  <a:lnTo>
                    <a:pt x="8674" y="424408"/>
                  </a:lnTo>
                  <a:lnTo>
                    <a:pt x="10833" y="472490"/>
                  </a:lnTo>
                  <a:lnTo>
                    <a:pt x="289496" y="414642"/>
                  </a:lnTo>
                  <a:lnTo>
                    <a:pt x="288366" y="421373"/>
                  </a:lnTo>
                  <a:lnTo>
                    <a:pt x="285165" y="467055"/>
                  </a:lnTo>
                  <a:lnTo>
                    <a:pt x="285496" y="480047"/>
                  </a:lnTo>
                  <a:lnTo>
                    <a:pt x="0" y="709358"/>
                  </a:lnTo>
                  <a:lnTo>
                    <a:pt x="31254" y="741832"/>
                  </a:lnTo>
                  <a:lnTo>
                    <a:pt x="66751" y="767511"/>
                  </a:lnTo>
                  <a:lnTo>
                    <a:pt x="105524" y="786282"/>
                  </a:lnTo>
                  <a:lnTo>
                    <a:pt x="146570" y="798029"/>
                  </a:lnTo>
                  <a:lnTo>
                    <a:pt x="188899" y="802652"/>
                  </a:lnTo>
                  <a:lnTo>
                    <a:pt x="231508" y="800036"/>
                  </a:lnTo>
                  <a:lnTo>
                    <a:pt x="273418" y="790067"/>
                  </a:lnTo>
                  <a:lnTo>
                    <a:pt x="313613" y="772642"/>
                  </a:lnTo>
                  <a:lnTo>
                    <a:pt x="351129" y="747649"/>
                  </a:lnTo>
                  <a:lnTo>
                    <a:pt x="363270" y="735977"/>
                  </a:lnTo>
                  <a:lnTo>
                    <a:pt x="379107" y="759079"/>
                  </a:lnTo>
                  <a:lnTo>
                    <a:pt x="407746" y="793153"/>
                  </a:lnTo>
                  <a:lnTo>
                    <a:pt x="439839" y="824369"/>
                  </a:lnTo>
                  <a:lnTo>
                    <a:pt x="475284" y="852449"/>
                  </a:lnTo>
                  <a:lnTo>
                    <a:pt x="513943" y="877074"/>
                  </a:lnTo>
                  <a:lnTo>
                    <a:pt x="555713" y="897940"/>
                  </a:lnTo>
                  <a:lnTo>
                    <a:pt x="599414" y="914361"/>
                  </a:lnTo>
                  <a:lnTo>
                    <a:pt x="643775" y="925957"/>
                  </a:lnTo>
                  <a:lnTo>
                    <a:pt x="688454" y="932827"/>
                  </a:lnTo>
                  <a:lnTo>
                    <a:pt x="733183" y="935101"/>
                  </a:lnTo>
                  <a:lnTo>
                    <a:pt x="777633" y="932916"/>
                  </a:lnTo>
                  <a:lnTo>
                    <a:pt x="821499" y="926401"/>
                  </a:lnTo>
                  <a:lnTo>
                    <a:pt x="864501" y="915657"/>
                  </a:lnTo>
                  <a:lnTo>
                    <a:pt x="906297" y="900836"/>
                  </a:lnTo>
                  <a:lnTo>
                    <a:pt x="946619" y="882040"/>
                  </a:lnTo>
                  <a:lnTo>
                    <a:pt x="985139" y="859409"/>
                  </a:lnTo>
                  <a:lnTo>
                    <a:pt x="1021562" y="833056"/>
                  </a:lnTo>
                  <a:lnTo>
                    <a:pt x="1055573" y="803109"/>
                  </a:lnTo>
                  <a:lnTo>
                    <a:pt x="1086891" y="769696"/>
                  </a:lnTo>
                  <a:lnTo>
                    <a:pt x="1115187" y="732942"/>
                  </a:lnTo>
                  <a:lnTo>
                    <a:pt x="1140155" y="692975"/>
                  </a:lnTo>
                  <a:lnTo>
                    <a:pt x="1161516" y="649909"/>
                  </a:lnTo>
                  <a:lnTo>
                    <a:pt x="1178547" y="604964"/>
                  </a:lnTo>
                  <a:lnTo>
                    <a:pt x="1190853" y="559460"/>
                  </a:lnTo>
                  <a:lnTo>
                    <a:pt x="1198549" y="513715"/>
                  </a:lnTo>
                  <a:lnTo>
                    <a:pt x="1201737" y="468045"/>
                  </a:lnTo>
                  <a:close/>
                </a:path>
              </a:pathLst>
            </a:custGeom>
            <a:solidFill>
              <a:srgbClr val="FFD05B"/>
            </a:solidFill>
          </p:spPr>
          <p:txBody>
            <a:bodyPr wrap="square" lIns="0" tIns="0" rIns="0" bIns="0" rtlCol="0"/>
            <a:lstStyle/>
            <a:p>
              <a:pPr defTabSz="415869" hangingPunct="1"/>
              <a:endParaRPr sz="81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bject 107">
              <a:extLst>
                <a:ext uri="{FF2B5EF4-FFF2-40B4-BE49-F238E27FC236}">
                  <a16:creationId xmlns:a16="http://schemas.microsoft.com/office/drawing/2014/main" id="{016CD158-C184-2720-D4D7-FB96C90F279B}"/>
                </a:ext>
              </a:extLst>
            </p:cNvPr>
            <p:cNvSpPr txBox="1"/>
            <p:nvPr/>
          </p:nvSpPr>
          <p:spPr>
            <a:xfrm rot="17640000">
              <a:off x="1553781" y="6519232"/>
              <a:ext cx="716395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26"/>
                </a:lnSpc>
              </a:pPr>
              <a:r>
                <a:rPr sz="1182" b="1" spc="-11">
                  <a:solidFill>
                    <a:srgbClr val="2A36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B2B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9C4390C-7EA3-6EA2-D47E-0D8D74D6D610}"/>
              </a:ext>
            </a:extLst>
          </p:cNvPr>
          <p:cNvGrpSpPr/>
          <p:nvPr/>
        </p:nvGrpSpPr>
        <p:grpSpPr>
          <a:xfrm>
            <a:off x="8223760" y="2825662"/>
            <a:ext cx="478250" cy="525902"/>
            <a:chOff x="18303253" y="6222396"/>
            <a:chExt cx="1051560" cy="1156335"/>
          </a:xfrm>
        </p:grpSpPr>
        <p:sp>
          <p:nvSpPr>
            <p:cNvPr id="90" name="object 108">
              <a:extLst>
                <a:ext uri="{FF2B5EF4-FFF2-40B4-BE49-F238E27FC236}">
                  <a16:creationId xmlns:a16="http://schemas.microsoft.com/office/drawing/2014/main" id="{D31F53E9-B551-003D-5284-B20D5459DF7D}"/>
                </a:ext>
              </a:extLst>
            </p:cNvPr>
            <p:cNvSpPr/>
            <p:nvPr/>
          </p:nvSpPr>
          <p:spPr>
            <a:xfrm>
              <a:off x="18303253" y="6222396"/>
              <a:ext cx="1051560" cy="1156335"/>
            </a:xfrm>
            <a:custGeom>
              <a:avLst/>
              <a:gdLst/>
              <a:ahLst/>
              <a:cxnLst/>
              <a:rect l="l" t="t" r="r" b="b"/>
              <a:pathLst>
                <a:path w="1051559" h="1156334">
                  <a:moveTo>
                    <a:pt x="1051217" y="301980"/>
                  </a:moveTo>
                  <a:lnTo>
                    <a:pt x="1043203" y="256667"/>
                  </a:lnTo>
                  <a:lnTo>
                    <a:pt x="1021613" y="215519"/>
                  </a:lnTo>
                  <a:lnTo>
                    <a:pt x="987069" y="182003"/>
                  </a:lnTo>
                  <a:lnTo>
                    <a:pt x="823937" y="415226"/>
                  </a:lnTo>
                  <a:lnTo>
                    <a:pt x="820153" y="409549"/>
                  </a:lnTo>
                  <a:lnTo>
                    <a:pt x="791146" y="374116"/>
                  </a:lnTo>
                  <a:lnTo>
                    <a:pt x="781989" y="364909"/>
                  </a:lnTo>
                  <a:lnTo>
                    <a:pt x="832497" y="2209"/>
                  </a:lnTo>
                  <a:lnTo>
                    <a:pt x="787488" y="0"/>
                  </a:lnTo>
                  <a:lnTo>
                    <a:pt x="744029" y="5664"/>
                  </a:lnTo>
                  <a:lnTo>
                    <a:pt x="702945" y="18605"/>
                  </a:lnTo>
                  <a:lnTo>
                    <a:pt x="665010" y="38201"/>
                  </a:lnTo>
                  <a:lnTo>
                    <a:pt x="631050" y="63868"/>
                  </a:lnTo>
                  <a:lnTo>
                    <a:pt x="601827" y="94996"/>
                  </a:lnTo>
                  <a:lnTo>
                    <a:pt x="578167" y="130987"/>
                  </a:lnTo>
                  <a:lnTo>
                    <a:pt x="560857" y="171234"/>
                  </a:lnTo>
                  <a:lnTo>
                    <a:pt x="550684" y="215150"/>
                  </a:lnTo>
                  <a:lnTo>
                    <a:pt x="549846" y="232003"/>
                  </a:lnTo>
                  <a:lnTo>
                    <a:pt x="522490" y="226034"/>
                  </a:lnTo>
                  <a:lnTo>
                    <a:pt x="478294" y="220878"/>
                  </a:lnTo>
                  <a:lnTo>
                    <a:pt x="433514" y="220167"/>
                  </a:lnTo>
                  <a:lnTo>
                    <a:pt x="388467" y="224040"/>
                  </a:lnTo>
                  <a:lnTo>
                    <a:pt x="343446" y="232638"/>
                  </a:lnTo>
                  <a:lnTo>
                    <a:pt x="298742" y="246100"/>
                  </a:lnTo>
                  <a:lnTo>
                    <a:pt x="255663" y="264121"/>
                  </a:lnTo>
                  <a:lnTo>
                    <a:pt x="215442" y="286105"/>
                  </a:lnTo>
                  <a:lnTo>
                    <a:pt x="178206" y="311759"/>
                  </a:lnTo>
                  <a:lnTo>
                    <a:pt x="144094" y="340766"/>
                  </a:lnTo>
                  <a:lnTo>
                    <a:pt x="113245" y="372846"/>
                  </a:lnTo>
                  <a:lnTo>
                    <a:pt x="85788" y="407682"/>
                  </a:lnTo>
                  <a:lnTo>
                    <a:pt x="61874" y="444982"/>
                  </a:lnTo>
                  <a:lnTo>
                    <a:pt x="41617" y="484441"/>
                  </a:lnTo>
                  <a:lnTo>
                    <a:pt x="25158" y="525767"/>
                  </a:lnTo>
                  <a:lnTo>
                    <a:pt x="12649" y="568667"/>
                  </a:lnTo>
                  <a:lnTo>
                    <a:pt x="4216" y="612825"/>
                  </a:lnTo>
                  <a:lnTo>
                    <a:pt x="0" y="657936"/>
                  </a:lnTo>
                  <a:lnTo>
                    <a:pt x="127" y="703732"/>
                  </a:lnTo>
                  <a:lnTo>
                    <a:pt x="4749" y="749884"/>
                  </a:lnTo>
                  <a:lnTo>
                    <a:pt x="13982" y="796099"/>
                  </a:lnTo>
                  <a:lnTo>
                    <a:pt x="27978" y="842086"/>
                  </a:lnTo>
                  <a:lnTo>
                    <a:pt x="46418" y="886485"/>
                  </a:lnTo>
                  <a:lnTo>
                    <a:pt x="68668" y="928039"/>
                  </a:lnTo>
                  <a:lnTo>
                    <a:pt x="94437" y="966597"/>
                  </a:lnTo>
                  <a:lnTo>
                    <a:pt x="123444" y="1002030"/>
                  </a:lnTo>
                  <a:lnTo>
                    <a:pt x="155384" y="1034173"/>
                  </a:lnTo>
                  <a:lnTo>
                    <a:pt x="189966" y="1062901"/>
                  </a:lnTo>
                  <a:lnTo>
                    <a:pt x="226885" y="1088059"/>
                  </a:lnTo>
                  <a:lnTo>
                    <a:pt x="265861" y="1109510"/>
                  </a:lnTo>
                  <a:lnTo>
                    <a:pt x="306578" y="1127099"/>
                  </a:lnTo>
                  <a:lnTo>
                    <a:pt x="348754" y="1140675"/>
                  </a:lnTo>
                  <a:lnTo>
                    <a:pt x="392099" y="1150124"/>
                  </a:lnTo>
                  <a:lnTo>
                    <a:pt x="436308" y="1155268"/>
                  </a:lnTo>
                  <a:lnTo>
                    <a:pt x="481076" y="1155979"/>
                  </a:lnTo>
                  <a:lnTo>
                    <a:pt x="526122" y="1152105"/>
                  </a:lnTo>
                  <a:lnTo>
                    <a:pt x="571157" y="1143508"/>
                  </a:lnTo>
                  <a:lnTo>
                    <a:pt x="615861" y="1130046"/>
                  </a:lnTo>
                  <a:lnTo>
                    <a:pt x="658926" y="1112024"/>
                  </a:lnTo>
                  <a:lnTo>
                    <a:pt x="699147" y="1090041"/>
                  </a:lnTo>
                  <a:lnTo>
                    <a:pt x="736384" y="1064387"/>
                  </a:lnTo>
                  <a:lnTo>
                    <a:pt x="770496" y="1035380"/>
                  </a:lnTo>
                  <a:lnTo>
                    <a:pt x="801344" y="1003300"/>
                  </a:lnTo>
                  <a:lnTo>
                    <a:pt x="828802" y="968463"/>
                  </a:lnTo>
                  <a:lnTo>
                    <a:pt x="852728" y="931164"/>
                  </a:lnTo>
                  <a:lnTo>
                    <a:pt x="872972" y="891705"/>
                  </a:lnTo>
                  <a:lnTo>
                    <a:pt x="889431" y="850379"/>
                  </a:lnTo>
                  <a:lnTo>
                    <a:pt x="901941" y="807478"/>
                  </a:lnTo>
                  <a:lnTo>
                    <a:pt x="910374" y="763320"/>
                  </a:lnTo>
                  <a:lnTo>
                    <a:pt x="914590" y="718210"/>
                  </a:lnTo>
                  <a:lnTo>
                    <a:pt x="914463" y="672414"/>
                  </a:lnTo>
                  <a:lnTo>
                    <a:pt x="909840" y="626262"/>
                  </a:lnTo>
                  <a:lnTo>
                    <a:pt x="900607" y="580047"/>
                  </a:lnTo>
                  <a:lnTo>
                    <a:pt x="886612" y="534060"/>
                  </a:lnTo>
                  <a:lnTo>
                    <a:pt x="868172" y="489661"/>
                  </a:lnTo>
                  <a:lnTo>
                    <a:pt x="845921" y="448106"/>
                  </a:lnTo>
                  <a:lnTo>
                    <a:pt x="841324" y="441248"/>
                  </a:lnTo>
                  <a:lnTo>
                    <a:pt x="858075" y="449338"/>
                  </a:lnTo>
                  <a:lnTo>
                    <a:pt x="904138" y="455510"/>
                  </a:lnTo>
                  <a:lnTo>
                    <a:pt x="949452" y="447497"/>
                  </a:lnTo>
                  <a:lnTo>
                    <a:pt x="990587" y="425907"/>
                  </a:lnTo>
                  <a:lnTo>
                    <a:pt x="1024089" y="391350"/>
                  </a:lnTo>
                  <a:lnTo>
                    <a:pt x="1045057" y="348018"/>
                  </a:lnTo>
                  <a:lnTo>
                    <a:pt x="1051217" y="301980"/>
                  </a:lnTo>
                  <a:close/>
                </a:path>
              </a:pathLst>
            </a:custGeom>
            <a:solidFill>
              <a:srgbClr val="FFD05B"/>
            </a:solidFill>
          </p:spPr>
          <p:txBody>
            <a:bodyPr wrap="square" lIns="0" tIns="0" rIns="0" bIns="0" rtlCol="0"/>
            <a:lstStyle/>
            <a:p>
              <a:pPr defTabSz="415869" hangingPunct="1"/>
              <a:endParaRPr sz="81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bject 109">
              <a:extLst>
                <a:ext uri="{FF2B5EF4-FFF2-40B4-BE49-F238E27FC236}">
                  <a16:creationId xmlns:a16="http://schemas.microsoft.com/office/drawing/2014/main" id="{6F8B1C20-0E20-1D79-8231-E18B5E98F6E0}"/>
                </a:ext>
              </a:extLst>
            </p:cNvPr>
            <p:cNvSpPr txBox="1"/>
            <p:nvPr/>
          </p:nvSpPr>
          <p:spPr>
            <a:xfrm rot="4200000">
              <a:off x="18332572" y="6790172"/>
              <a:ext cx="763369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12"/>
                </a:lnSpc>
              </a:pPr>
              <a:r>
                <a:rPr sz="1182" b="1" spc="-11">
                  <a:solidFill>
                    <a:srgbClr val="2A36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B2C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47BBAE1-E4ED-B5B1-4898-EC0F528835EB}"/>
              </a:ext>
            </a:extLst>
          </p:cNvPr>
          <p:cNvGrpSpPr/>
          <p:nvPr/>
        </p:nvGrpSpPr>
        <p:grpSpPr>
          <a:xfrm>
            <a:off x="7159577" y="1468052"/>
            <a:ext cx="1191637" cy="1522574"/>
            <a:chOff x="15914924" y="3053268"/>
            <a:chExt cx="2620132" cy="3347782"/>
          </a:xfrm>
        </p:grpSpPr>
        <p:sp>
          <p:nvSpPr>
            <p:cNvPr id="93" name="object 63">
              <a:extLst>
                <a:ext uri="{FF2B5EF4-FFF2-40B4-BE49-F238E27FC236}">
                  <a16:creationId xmlns:a16="http://schemas.microsoft.com/office/drawing/2014/main" id="{5F3E9680-90CF-95B7-7EDB-13864E93F6C1}"/>
                </a:ext>
              </a:extLst>
            </p:cNvPr>
            <p:cNvSpPr txBox="1"/>
            <p:nvPr/>
          </p:nvSpPr>
          <p:spPr>
            <a:xfrm rot="2400000">
              <a:off x="15914924" y="3053268"/>
              <a:ext cx="363955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bject 64">
              <a:extLst>
                <a:ext uri="{FF2B5EF4-FFF2-40B4-BE49-F238E27FC236}">
                  <a16:creationId xmlns:a16="http://schemas.microsoft.com/office/drawing/2014/main" id="{703F628F-6211-D02D-47D4-709A63607C09}"/>
                </a:ext>
              </a:extLst>
            </p:cNvPr>
            <p:cNvSpPr txBox="1"/>
            <p:nvPr/>
          </p:nvSpPr>
          <p:spPr>
            <a:xfrm rot="2460000">
              <a:off x="16025093" y="3164796"/>
              <a:ext cx="395378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4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bject 65">
              <a:extLst>
                <a:ext uri="{FF2B5EF4-FFF2-40B4-BE49-F238E27FC236}">
                  <a16:creationId xmlns:a16="http://schemas.microsoft.com/office/drawing/2014/main" id="{896A7746-E0BA-B344-A704-83670E242D34}"/>
                </a:ext>
              </a:extLst>
            </p:cNvPr>
            <p:cNvSpPr txBox="1"/>
            <p:nvPr/>
          </p:nvSpPr>
          <p:spPr>
            <a:xfrm rot="2580000">
              <a:off x="16174257" y="3282938"/>
              <a:ext cx="38656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1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bject 66">
              <a:extLst>
                <a:ext uri="{FF2B5EF4-FFF2-40B4-BE49-F238E27FC236}">
                  <a16:creationId xmlns:a16="http://schemas.microsoft.com/office/drawing/2014/main" id="{60AC5B23-70D3-ED73-9D46-5FD25305E757}"/>
                </a:ext>
              </a:extLst>
            </p:cNvPr>
            <p:cNvSpPr txBox="1"/>
            <p:nvPr/>
          </p:nvSpPr>
          <p:spPr>
            <a:xfrm rot="2640000">
              <a:off x="16307855" y="3404118"/>
              <a:ext cx="372058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1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bject 67">
              <a:extLst>
                <a:ext uri="{FF2B5EF4-FFF2-40B4-BE49-F238E27FC236}">
                  <a16:creationId xmlns:a16="http://schemas.microsoft.com/office/drawing/2014/main" id="{0028275A-FA7D-703D-9084-D7A5AF8A154D}"/>
                </a:ext>
              </a:extLst>
            </p:cNvPr>
            <p:cNvSpPr txBox="1"/>
            <p:nvPr/>
          </p:nvSpPr>
          <p:spPr>
            <a:xfrm rot="2700000">
              <a:off x="16429706" y="3569496"/>
              <a:ext cx="428814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11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bject 68">
              <a:extLst>
                <a:ext uri="{FF2B5EF4-FFF2-40B4-BE49-F238E27FC236}">
                  <a16:creationId xmlns:a16="http://schemas.microsoft.com/office/drawing/2014/main" id="{B2183305-3D19-1DCE-EA74-2978957409F0}"/>
                </a:ext>
              </a:extLst>
            </p:cNvPr>
            <p:cNvSpPr txBox="1"/>
            <p:nvPr/>
          </p:nvSpPr>
          <p:spPr>
            <a:xfrm rot="2820000">
              <a:off x="16607716" y="3716848"/>
              <a:ext cx="38406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bject 69">
              <a:extLst>
                <a:ext uri="{FF2B5EF4-FFF2-40B4-BE49-F238E27FC236}">
                  <a16:creationId xmlns:a16="http://schemas.microsoft.com/office/drawing/2014/main" id="{1D2EB668-F07D-44EE-BB40-A46CBE191590}"/>
                </a:ext>
              </a:extLst>
            </p:cNvPr>
            <p:cNvSpPr txBox="1"/>
            <p:nvPr/>
          </p:nvSpPr>
          <p:spPr>
            <a:xfrm rot="2880000">
              <a:off x="16730820" y="3844867"/>
              <a:ext cx="37151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1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bject 70">
              <a:extLst>
                <a:ext uri="{FF2B5EF4-FFF2-40B4-BE49-F238E27FC236}">
                  <a16:creationId xmlns:a16="http://schemas.microsoft.com/office/drawing/2014/main" id="{7CDABBB6-A95D-CB04-21DA-DEB89810A38A}"/>
                </a:ext>
              </a:extLst>
            </p:cNvPr>
            <p:cNvSpPr txBox="1"/>
            <p:nvPr/>
          </p:nvSpPr>
          <p:spPr>
            <a:xfrm rot="2940000">
              <a:off x="16836214" y="3964434"/>
              <a:ext cx="37151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1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object 71">
              <a:extLst>
                <a:ext uri="{FF2B5EF4-FFF2-40B4-BE49-F238E27FC236}">
                  <a16:creationId xmlns:a16="http://schemas.microsoft.com/office/drawing/2014/main" id="{A68F2C1C-2C79-47BC-CD09-9EB68BF7BDEC}"/>
                </a:ext>
              </a:extLst>
            </p:cNvPr>
            <p:cNvSpPr txBox="1"/>
            <p:nvPr/>
          </p:nvSpPr>
          <p:spPr>
            <a:xfrm rot="3000000">
              <a:off x="16941192" y="4093816"/>
              <a:ext cx="381305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1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bject 72">
              <a:extLst>
                <a:ext uri="{FF2B5EF4-FFF2-40B4-BE49-F238E27FC236}">
                  <a16:creationId xmlns:a16="http://schemas.microsoft.com/office/drawing/2014/main" id="{FF264ADC-1782-7AC8-06B0-44DC3227C147}"/>
                </a:ext>
              </a:extLst>
            </p:cNvPr>
            <p:cNvSpPr txBox="1"/>
            <p:nvPr/>
          </p:nvSpPr>
          <p:spPr>
            <a:xfrm rot="3060000">
              <a:off x="17055833" y="4251406"/>
              <a:ext cx="386248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8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bject 73">
              <a:extLst>
                <a:ext uri="{FF2B5EF4-FFF2-40B4-BE49-F238E27FC236}">
                  <a16:creationId xmlns:a16="http://schemas.microsoft.com/office/drawing/2014/main" id="{B20049C9-8722-309A-1C4C-3FF60B36E7BE}"/>
                </a:ext>
              </a:extLst>
            </p:cNvPr>
            <p:cNvSpPr txBox="1"/>
            <p:nvPr/>
          </p:nvSpPr>
          <p:spPr>
            <a:xfrm rot="3120000">
              <a:off x="17172493" y="4401199"/>
              <a:ext cx="387198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8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bject 74">
              <a:extLst>
                <a:ext uri="{FF2B5EF4-FFF2-40B4-BE49-F238E27FC236}">
                  <a16:creationId xmlns:a16="http://schemas.microsoft.com/office/drawing/2014/main" id="{34B4B2E7-3169-D2B8-6678-AF4489609B77}"/>
                </a:ext>
              </a:extLst>
            </p:cNvPr>
            <p:cNvSpPr txBox="1"/>
            <p:nvPr/>
          </p:nvSpPr>
          <p:spPr>
            <a:xfrm rot="3180000">
              <a:off x="17285558" y="4549173"/>
              <a:ext cx="383137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bject 75">
              <a:extLst>
                <a:ext uri="{FF2B5EF4-FFF2-40B4-BE49-F238E27FC236}">
                  <a16:creationId xmlns:a16="http://schemas.microsoft.com/office/drawing/2014/main" id="{8F3DC319-4CA1-A5D0-0251-2B537BD371E8}"/>
                </a:ext>
              </a:extLst>
            </p:cNvPr>
            <p:cNvSpPr txBox="1"/>
            <p:nvPr/>
          </p:nvSpPr>
          <p:spPr>
            <a:xfrm rot="3300000">
              <a:off x="17393713" y="4711972"/>
              <a:ext cx="42178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bject 76">
              <a:extLst>
                <a:ext uri="{FF2B5EF4-FFF2-40B4-BE49-F238E27FC236}">
                  <a16:creationId xmlns:a16="http://schemas.microsoft.com/office/drawing/2014/main" id="{C4205618-B9DC-6560-A4E2-DD0A2BF7E82E}"/>
                </a:ext>
              </a:extLst>
            </p:cNvPr>
            <p:cNvSpPr txBox="1"/>
            <p:nvPr/>
          </p:nvSpPr>
          <p:spPr>
            <a:xfrm rot="3360000">
              <a:off x="17536528" y="4910683"/>
              <a:ext cx="386881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8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bject 77">
              <a:extLst>
                <a:ext uri="{FF2B5EF4-FFF2-40B4-BE49-F238E27FC236}">
                  <a16:creationId xmlns:a16="http://schemas.microsoft.com/office/drawing/2014/main" id="{89D37624-C63C-B08F-E1DA-5D53589E4CDF}"/>
                </a:ext>
              </a:extLst>
            </p:cNvPr>
            <p:cNvSpPr txBox="1"/>
            <p:nvPr/>
          </p:nvSpPr>
          <p:spPr>
            <a:xfrm rot="3420000">
              <a:off x="17639542" y="5072134"/>
              <a:ext cx="389764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bject 78">
              <a:extLst>
                <a:ext uri="{FF2B5EF4-FFF2-40B4-BE49-F238E27FC236}">
                  <a16:creationId xmlns:a16="http://schemas.microsoft.com/office/drawing/2014/main" id="{BA8AE68C-6F88-084F-FCDB-A8BF0C046937}"/>
                </a:ext>
              </a:extLst>
            </p:cNvPr>
            <p:cNvSpPr txBox="1"/>
            <p:nvPr/>
          </p:nvSpPr>
          <p:spPr>
            <a:xfrm rot="3480000">
              <a:off x="17740602" y="5222094"/>
              <a:ext cx="373724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object 79">
              <a:extLst>
                <a:ext uri="{FF2B5EF4-FFF2-40B4-BE49-F238E27FC236}">
                  <a16:creationId xmlns:a16="http://schemas.microsoft.com/office/drawing/2014/main" id="{9C2F499B-4832-04CA-C9C3-16CD863550C9}"/>
                </a:ext>
              </a:extLst>
            </p:cNvPr>
            <p:cNvSpPr txBox="1"/>
            <p:nvPr/>
          </p:nvSpPr>
          <p:spPr>
            <a:xfrm rot="3540000">
              <a:off x="17822475" y="5372784"/>
              <a:ext cx="388797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4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object 80">
              <a:extLst>
                <a:ext uri="{FF2B5EF4-FFF2-40B4-BE49-F238E27FC236}">
                  <a16:creationId xmlns:a16="http://schemas.microsoft.com/office/drawing/2014/main" id="{F7716F27-3C82-E898-950E-9BF787EE671A}"/>
                </a:ext>
              </a:extLst>
            </p:cNvPr>
            <p:cNvSpPr txBox="1"/>
            <p:nvPr/>
          </p:nvSpPr>
          <p:spPr>
            <a:xfrm rot="3660000">
              <a:off x="17910586" y="5590614"/>
              <a:ext cx="457844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object 81">
              <a:extLst>
                <a:ext uri="{FF2B5EF4-FFF2-40B4-BE49-F238E27FC236}">
                  <a16:creationId xmlns:a16="http://schemas.microsoft.com/office/drawing/2014/main" id="{B10C9567-8BFB-BBA4-89CA-D7C112C4A177}"/>
                </a:ext>
              </a:extLst>
            </p:cNvPr>
            <p:cNvSpPr txBox="1"/>
            <p:nvPr/>
          </p:nvSpPr>
          <p:spPr>
            <a:xfrm rot="3720000">
              <a:off x="18061406" y="5810827"/>
              <a:ext cx="387836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4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ject 82">
              <a:extLst>
                <a:ext uri="{FF2B5EF4-FFF2-40B4-BE49-F238E27FC236}">
                  <a16:creationId xmlns:a16="http://schemas.microsoft.com/office/drawing/2014/main" id="{B57D0F72-0F69-1D19-67B8-F36FBB4A7BB7}"/>
                </a:ext>
              </a:extLst>
            </p:cNvPr>
            <p:cNvSpPr txBox="1"/>
            <p:nvPr/>
          </p:nvSpPr>
          <p:spPr>
            <a:xfrm rot="3780000">
              <a:off x="18144992" y="5948903"/>
              <a:ext cx="359206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6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ject 83">
              <a:extLst>
                <a:ext uri="{FF2B5EF4-FFF2-40B4-BE49-F238E27FC236}">
                  <a16:creationId xmlns:a16="http://schemas.microsoft.com/office/drawing/2014/main" id="{DEC268CF-2263-DE10-6D84-5FA97B6E956C}"/>
                </a:ext>
              </a:extLst>
            </p:cNvPr>
            <p:cNvSpPr txBox="1"/>
            <p:nvPr/>
          </p:nvSpPr>
          <p:spPr>
            <a:xfrm rot="3840000">
              <a:off x="18198240" y="6064234"/>
              <a:ext cx="363465" cy="3101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48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4695913-7556-FFCA-ABA5-89551A0F078F}"/>
              </a:ext>
            </a:extLst>
          </p:cNvPr>
          <p:cNvGrpSpPr/>
          <p:nvPr/>
        </p:nvGrpSpPr>
        <p:grpSpPr>
          <a:xfrm>
            <a:off x="993166" y="1427367"/>
            <a:ext cx="1150271" cy="1404048"/>
            <a:chOff x="2008827" y="3090087"/>
            <a:chExt cx="2529178" cy="3087172"/>
          </a:xfrm>
        </p:grpSpPr>
        <p:sp>
          <p:nvSpPr>
            <p:cNvPr id="115" name="object 84">
              <a:extLst>
                <a:ext uri="{FF2B5EF4-FFF2-40B4-BE49-F238E27FC236}">
                  <a16:creationId xmlns:a16="http://schemas.microsoft.com/office/drawing/2014/main" id="{97912A50-7232-070F-3B2D-7F0E04710E05}"/>
                </a:ext>
              </a:extLst>
            </p:cNvPr>
            <p:cNvSpPr txBox="1"/>
            <p:nvPr/>
          </p:nvSpPr>
          <p:spPr>
            <a:xfrm rot="17880000">
              <a:off x="1996642" y="5826711"/>
              <a:ext cx="36273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ject 85">
              <a:extLst>
                <a:ext uri="{FF2B5EF4-FFF2-40B4-BE49-F238E27FC236}">
                  <a16:creationId xmlns:a16="http://schemas.microsoft.com/office/drawing/2014/main" id="{4377D01E-46BF-1BA5-4A48-1F6537D53775}"/>
                </a:ext>
              </a:extLst>
            </p:cNvPr>
            <p:cNvSpPr txBox="1"/>
            <p:nvPr/>
          </p:nvSpPr>
          <p:spPr>
            <a:xfrm rot="17940000">
              <a:off x="2060656" y="5678091"/>
              <a:ext cx="39304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object 86">
              <a:extLst>
                <a:ext uri="{FF2B5EF4-FFF2-40B4-BE49-F238E27FC236}">
                  <a16:creationId xmlns:a16="http://schemas.microsoft.com/office/drawing/2014/main" id="{0D4CADEE-9531-0664-35E2-FBA688802E5C}"/>
                </a:ext>
              </a:extLst>
            </p:cNvPr>
            <p:cNvSpPr txBox="1"/>
            <p:nvPr/>
          </p:nvSpPr>
          <p:spPr>
            <a:xfrm rot="18000000">
              <a:off x="2159491" y="5506550"/>
              <a:ext cx="386565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object 87">
              <a:extLst>
                <a:ext uri="{FF2B5EF4-FFF2-40B4-BE49-F238E27FC236}">
                  <a16:creationId xmlns:a16="http://schemas.microsoft.com/office/drawing/2014/main" id="{4EBAC0C1-D05D-3328-6077-9032605A7B95}"/>
                </a:ext>
              </a:extLst>
            </p:cNvPr>
            <p:cNvSpPr txBox="1"/>
            <p:nvPr/>
          </p:nvSpPr>
          <p:spPr>
            <a:xfrm rot="18060000">
              <a:off x="2255388" y="5355338"/>
              <a:ext cx="371510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bject 88">
              <a:extLst>
                <a:ext uri="{FF2B5EF4-FFF2-40B4-BE49-F238E27FC236}">
                  <a16:creationId xmlns:a16="http://schemas.microsoft.com/office/drawing/2014/main" id="{E6B652AF-02E9-3A57-6EA7-F977D3877A6A}"/>
                </a:ext>
              </a:extLst>
            </p:cNvPr>
            <p:cNvSpPr txBox="1"/>
            <p:nvPr/>
          </p:nvSpPr>
          <p:spPr>
            <a:xfrm rot="18120000">
              <a:off x="2329152" y="5257249"/>
              <a:ext cx="343139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object 89">
              <a:extLst>
                <a:ext uri="{FF2B5EF4-FFF2-40B4-BE49-F238E27FC236}">
                  <a16:creationId xmlns:a16="http://schemas.microsoft.com/office/drawing/2014/main" id="{DB064549-9CEE-15AE-6DD3-C24F2EE81612}"/>
                </a:ext>
              </a:extLst>
            </p:cNvPr>
            <p:cNvSpPr txBox="1"/>
            <p:nvPr/>
          </p:nvSpPr>
          <p:spPr>
            <a:xfrm rot="18180000">
              <a:off x="2376204" y="5145774"/>
              <a:ext cx="389441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object 90">
              <a:extLst>
                <a:ext uri="{FF2B5EF4-FFF2-40B4-BE49-F238E27FC236}">
                  <a16:creationId xmlns:a16="http://schemas.microsoft.com/office/drawing/2014/main" id="{D2E8714E-FA5F-99DB-E65D-1AB5F895A91E}"/>
                </a:ext>
              </a:extLst>
            </p:cNvPr>
            <p:cNvSpPr txBox="1"/>
            <p:nvPr/>
          </p:nvSpPr>
          <p:spPr>
            <a:xfrm rot="18240000">
              <a:off x="2482061" y="4985675"/>
              <a:ext cx="385305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object 91">
              <a:extLst>
                <a:ext uri="{FF2B5EF4-FFF2-40B4-BE49-F238E27FC236}">
                  <a16:creationId xmlns:a16="http://schemas.microsoft.com/office/drawing/2014/main" id="{82D1ABD7-FDE7-1369-5320-E32151B38D70}"/>
                </a:ext>
              </a:extLst>
            </p:cNvPr>
            <p:cNvSpPr txBox="1"/>
            <p:nvPr/>
          </p:nvSpPr>
          <p:spPr>
            <a:xfrm rot="18300000">
              <a:off x="2586226" y="4841995"/>
              <a:ext cx="372057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object 92">
              <a:extLst>
                <a:ext uri="{FF2B5EF4-FFF2-40B4-BE49-F238E27FC236}">
                  <a16:creationId xmlns:a16="http://schemas.microsoft.com/office/drawing/2014/main" id="{CC14A548-D25E-ECD7-A3F7-C31B82ECFB96}"/>
                </a:ext>
              </a:extLst>
            </p:cNvPr>
            <p:cNvSpPr txBox="1"/>
            <p:nvPr/>
          </p:nvSpPr>
          <p:spPr>
            <a:xfrm rot="18360000">
              <a:off x="2677912" y="4712134"/>
              <a:ext cx="372057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object 93">
              <a:extLst>
                <a:ext uri="{FF2B5EF4-FFF2-40B4-BE49-F238E27FC236}">
                  <a16:creationId xmlns:a16="http://schemas.microsoft.com/office/drawing/2014/main" id="{EEF4DD72-3F54-DE07-9D53-D228169AB2B1}"/>
                </a:ext>
              </a:extLst>
            </p:cNvPr>
            <p:cNvSpPr txBox="1"/>
            <p:nvPr/>
          </p:nvSpPr>
          <p:spPr>
            <a:xfrm rot="18420000">
              <a:off x="2773780" y="4574889"/>
              <a:ext cx="381306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object 94">
              <a:extLst>
                <a:ext uri="{FF2B5EF4-FFF2-40B4-BE49-F238E27FC236}">
                  <a16:creationId xmlns:a16="http://schemas.microsoft.com/office/drawing/2014/main" id="{BBBAD707-A707-2850-B3D3-55778764B1FF}"/>
                </a:ext>
              </a:extLst>
            </p:cNvPr>
            <p:cNvSpPr txBox="1"/>
            <p:nvPr/>
          </p:nvSpPr>
          <p:spPr>
            <a:xfrm rot="18480000">
              <a:off x="2884209" y="4427690"/>
              <a:ext cx="385305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object 95">
              <a:extLst>
                <a:ext uri="{FF2B5EF4-FFF2-40B4-BE49-F238E27FC236}">
                  <a16:creationId xmlns:a16="http://schemas.microsoft.com/office/drawing/2014/main" id="{408D5C10-4CFA-3443-9657-65A4761579F8}"/>
                </a:ext>
              </a:extLst>
            </p:cNvPr>
            <p:cNvSpPr txBox="1"/>
            <p:nvPr/>
          </p:nvSpPr>
          <p:spPr>
            <a:xfrm rot="18600000">
              <a:off x="3001001" y="4279986"/>
              <a:ext cx="388476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5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object 96">
              <a:extLst>
                <a:ext uri="{FF2B5EF4-FFF2-40B4-BE49-F238E27FC236}">
                  <a16:creationId xmlns:a16="http://schemas.microsoft.com/office/drawing/2014/main" id="{26103FBE-7C23-1825-C641-7CCE51F84362}"/>
                </a:ext>
              </a:extLst>
            </p:cNvPr>
            <p:cNvSpPr txBox="1"/>
            <p:nvPr/>
          </p:nvSpPr>
          <p:spPr>
            <a:xfrm rot="18660000">
              <a:off x="3121716" y="4137618"/>
              <a:ext cx="38344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5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bject 97">
              <a:extLst>
                <a:ext uri="{FF2B5EF4-FFF2-40B4-BE49-F238E27FC236}">
                  <a16:creationId xmlns:a16="http://schemas.microsoft.com/office/drawing/2014/main" id="{5A9E63DE-33B7-B6E4-4232-E02466703DE7}"/>
                </a:ext>
              </a:extLst>
            </p:cNvPr>
            <p:cNvSpPr txBox="1"/>
            <p:nvPr/>
          </p:nvSpPr>
          <p:spPr>
            <a:xfrm rot="18720000">
              <a:off x="3242019" y="3992642"/>
              <a:ext cx="393372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object 98">
              <a:extLst>
                <a:ext uri="{FF2B5EF4-FFF2-40B4-BE49-F238E27FC236}">
                  <a16:creationId xmlns:a16="http://schemas.microsoft.com/office/drawing/2014/main" id="{4FE28692-9C6C-8219-DB43-94A092E1B113}"/>
                </a:ext>
              </a:extLst>
            </p:cNvPr>
            <p:cNvSpPr txBox="1"/>
            <p:nvPr/>
          </p:nvSpPr>
          <p:spPr>
            <a:xfrm rot="18780000">
              <a:off x="3376896" y="3846664"/>
              <a:ext cx="386882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bject 99">
              <a:extLst>
                <a:ext uri="{FF2B5EF4-FFF2-40B4-BE49-F238E27FC236}">
                  <a16:creationId xmlns:a16="http://schemas.microsoft.com/office/drawing/2014/main" id="{0B731F02-9807-DEF0-B5CC-7AD33DC6D0D5}"/>
                </a:ext>
              </a:extLst>
            </p:cNvPr>
            <p:cNvSpPr txBox="1"/>
            <p:nvPr/>
          </p:nvSpPr>
          <p:spPr>
            <a:xfrm rot="18840000">
              <a:off x="3504411" y="3718918"/>
              <a:ext cx="37178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object 100">
              <a:extLst>
                <a:ext uri="{FF2B5EF4-FFF2-40B4-BE49-F238E27FC236}">
                  <a16:creationId xmlns:a16="http://schemas.microsoft.com/office/drawing/2014/main" id="{E2BB04AC-958E-78E9-02B0-FAFA962ECA71}"/>
                </a:ext>
              </a:extLst>
            </p:cNvPr>
            <p:cNvSpPr txBox="1"/>
            <p:nvPr/>
          </p:nvSpPr>
          <p:spPr>
            <a:xfrm rot="18900000">
              <a:off x="3598441" y="3636728"/>
              <a:ext cx="343276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object 101">
              <a:extLst>
                <a:ext uri="{FF2B5EF4-FFF2-40B4-BE49-F238E27FC236}">
                  <a16:creationId xmlns:a16="http://schemas.microsoft.com/office/drawing/2014/main" id="{BA8F5F8F-1AA2-BF9B-CEEF-AEDF0DAFD5EE}"/>
                </a:ext>
              </a:extLst>
            </p:cNvPr>
            <p:cNvSpPr txBox="1"/>
            <p:nvPr/>
          </p:nvSpPr>
          <p:spPr>
            <a:xfrm rot="18960000">
              <a:off x="3668700" y="3543600"/>
              <a:ext cx="389764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5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object 102">
              <a:extLst>
                <a:ext uri="{FF2B5EF4-FFF2-40B4-BE49-F238E27FC236}">
                  <a16:creationId xmlns:a16="http://schemas.microsoft.com/office/drawing/2014/main" id="{7277E10A-A4D8-4157-F291-EA930ECBC5A9}"/>
                </a:ext>
              </a:extLst>
            </p:cNvPr>
            <p:cNvSpPr txBox="1"/>
            <p:nvPr/>
          </p:nvSpPr>
          <p:spPr>
            <a:xfrm rot="19020000">
              <a:off x="3807564" y="3410913"/>
              <a:ext cx="385934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object 103">
              <a:extLst>
                <a:ext uri="{FF2B5EF4-FFF2-40B4-BE49-F238E27FC236}">
                  <a16:creationId xmlns:a16="http://schemas.microsoft.com/office/drawing/2014/main" id="{1B0ACD6C-23EB-2072-0C27-71C31E66A421}"/>
                </a:ext>
              </a:extLst>
            </p:cNvPr>
            <p:cNvSpPr txBox="1"/>
            <p:nvPr/>
          </p:nvSpPr>
          <p:spPr>
            <a:xfrm rot="19080000">
              <a:off x="3941185" y="3292589"/>
              <a:ext cx="37233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object 104">
              <a:extLst>
                <a:ext uri="{FF2B5EF4-FFF2-40B4-BE49-F238E27FC236}">
                  <a16:creationId xmlns:a16="http://schemas.microsoft.com/office/drawing/2014/main" id="{89068C7A-FC0A-55CE-49B0-4515840524DE}"/>
                </a:ext>
              </a:extLst>
            </p:cNvPr>
            <p:cNvSpPr txBox="1"/>
            <p:nvPr/>
          </p:nvSpPr>
          <p:spPr>
            <a:xfrm rot="19140000">
              <a:off x="4059769" y="3186204"/>
              <a:ext cx="372333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object 105">
              <a:extLst>
                <a:ext uri="{FF2B5EF4-FFF2-40B4-BE49-F238E27FC236}">
                  <a16:creationId xmlns:a16="http://schemas.microsoft.com/office/drawing/2014/main" id="{219B1EFF-13E9-04EB-8697-D8DDD100BC77}"/>
                </a:ext>
              </a:extLst>
            </p:cNvPr>
            <p:cNvSpPr txBox="1"/>
            <p:nvPr/>
          </p:nvSpPr>
          <p:spPr>
            <a:xfrm rot="19200000">
              <a:off x="4175514" y="3090087"/>
              <a:ext cx="362491" cy="3383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415869" hangingPunct="1">
                <a:lnSpc>
                  <a:spcPts val="1153"/>
                </a:lnSpc>
              </a:pPr>
              <a:r>
                <a:rPr sz="1182" spc="-23">
                  <a:solidFill>
                    <a:srgbClr val="FFD0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182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9EE89E-F8CB-777B-99A1-C5626A3F260C}"/>
              </a:ext>
            </a:extLst>
          </p:cNvPr>
          <p:cNvSpPr txBox="1"/>
          <p:nvPr/>
        </p:nvSpPr>
        <p:spPr>
          <a:xfrm>
            <a:off x="-1670516" y="-1715462"/>
            <a:ext cx="184731" cy="218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5869" hangingPunct="1"/>
            <a:endParaRPr lang="en-PT" sz="819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6B18B-DC9E-4382-2E53-B8BC588B3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714" y="160016"/>
            <a:ext cx="998641" cy="455716"/>
          </a:xfrm>
          <a:prstGeom prst="rect">
            <a:avLst/>
          </a:prstGeom>
        </p:spPr>
      </p:pic>
      <p:grpSp>
        <p:nvGrpSpPr>
          <p:cNvPr id="46" name="object 56">
            <a:extLst>
              <a:ext uri="{FF2B5EF4-FFF2-40B4-BE49-F238E27FC236}">
                <a16:creationId xmlns:a16="http://schemas.microsoft.com/office/drawing/2014/main" id="{56C13E01-1818-DBCA-2148-0A1E4EBD8514}"/>
              </a:ext>
            </a:extLst>
          </p:cNvPr>
          <p:cNvGrpSpPr/>
          <p:nvPr/>
        </p:nvGrpSpPr>
        <p:grpSpPr>
          <a:xfrm>
            <a:off x="4223770" y="2522967"/>
            <a:ext cx="433198" cy="559980"/>
            <a:chOff x="13436133" y="5718280"/>
            <a:chExt cx="952500" cy="1231265"/>
          </a:xfrm>
        </p:grpSpPr>
        <p:sp>
          <p:nvSpPr>
            <p:cNvPr id="65" name="object 57">
              <a:extLst>
                <a:ext uri="{FF2B5EF4-FFF2-40B4-BE49-F238E27FC236}">
                  <a16:creationId xmlns:a16="http://schemas.microsoft.com/office/drawing/2014/main" id="{3DC2438C-4343-782D-59C6-FEF4682B261F}"/>
                </a:ext>
              </a:extLst>
            </p:cNvPr>
            <p:cNvSpPr/>
            <p:nvPr/>
          </p:nvSpPr>
          <p:spPr>
            <a:xfrm>
              <a:off x="13436130" y="5718282"/>
              <a:ext cx="952500" cy="1231265"/>
            </a:xfrm>
            <a:custGeom>
              <a:avLst/>
              <a:gdLst/>
              <a:ahLst/>
              <a:cxnLst/>
              <a:rect l="l" t="t" r="r" b="b"/>
              <a:pathLst>
                <a:path w="952500" h="1231265">
                  <a:moveTo>
                    <a:pt x="952246" y="571627"/>
                  </a:moveTo>
                  <a:lnTo>
                    <a:pt x="949782" y="522947"/>
                  </a:lnTo>
                  <a:lnTo>
                    <a:pt x="942568" y="475665"/>
                  </a:lnTo>
                  <a:lnTo>
                    <a:pt x="930833" y="430047"/>
                  </a:lnTo>
                  <a:lnTo>
                    <a:pt x="914831" y="386295"/>
                  </a:lnTo>
                  <a:lnTo>
                    <a:pt x="894778" y="344678"/>
                  </a:lnTo>
                  <a:lnTo>
                    <a:pt x="870927" y="305422"/>
                  </a:lnTo>
                  <a:lnTo>
                    <a:pt x="843521" y="268770"/>
                  </a:lnTo>
                  <a:lnTo>
                    <a:pt x="812787" y="234962"/>
                  </a:lnTo>
                  <a:lnTo>
                    <a:pt x="778979" y="204228"/>
                  </a:lnTo>
                  <a:lnTo>
                    <a:pt x="742327" y="176822"/>
                  </a:lnTo>
                  <a:lnTo>
                    <a:pt x="736244" y="173139"/>
                  </a:lnTo>
                  <a:lnTo>
                    <a:pt x="755980" y="143852"/>
                  </a:lnTo>
                  <a:lnTo>
                    <a:pt x="764120" y="103555"/>
                  </a:lnTo>
                  <a:lnTo>
                    <a:pt x="755980" y="63246"/>
                  </a:lnTo>
                  <a:lnTo>
                    <a:pt x="733806" y="30327"/>
                  </a:lnTo>
                  <a:lnTo>
                    <a:pt x="700900" y="8140"/>
                  </a:lnTo>
                  <a:lnTo>
                    <a:pt x="660603" y="0"/>
                  </a:lnTo>
                  <a:lnTo>
                    <a:pt x="291617" y="0"/>
                  </a:lnTo>
                  <a:lnTo>
                    <a:pt x="251333" y="8140"/>
                  </a:lnTo>
                  <a:lnTo>
                    <a:pt x="218427" y="30327"/>
                  </a:lnTo>
                  <a:lnTo>
                    <a:pt x="196240" y="63246"/>
                  </a:lnTo>
                  <a:lnTo>
                    <a:pt x="188099" y="103555"/>
                  </a:lnTo>
                  <a:lnTo>
                    <a:pt x="196240" y="143852"/>
                  </a:lnTo>
                  <a:lnTo>
                    <a:pt x="215976" y="173139"/>
                  </a:lnTo>
                  <a:lnTo>
                    <a:pt x="209905" y="176822"/>
                  </a:lnTo>
                  <a:lnTo>
                    <a:pt x="173253" y="204228"/>
                  </a:lnTo>
                  <a:lnTo>
                    <a:pt x="139446" y="234962"/>
                  </a:lnTo>
                  <a:lnTo>
                    <a:pt x="108712" y="268770"/>
                  </a:lnTo>
                  <a:lnTo>
                    <a:pt x="81305" y="305422"/>
                  </a:lnTo>
                  <a:lnTo>
                    <a:pt x="57454" y="344678"/>
                  </a:lnTo>
                  <a:lnTo>
                    <a:pt x="37414" y="386295"/>
                  </a:lnTo>
                  <a:lnTo>
                    <a:pt x="21399" y="430047"/>
                  </a:lnTo>
                  <a:lnTo>
                    <a:pt x="9664" y="475665"/>
                  </a:lnTo>
                  <a:lnTo>
                    <a:pt x="2451" y="522947"/>
                  </a:lnTo>
                  <a:lnTo>
                    <a:pt x="0" y="571627"/>
                  </a:lnTo>
                  <a:lnTo>
                    <a:pt x="0" y="1091107"/>
                  </a:lnTo>
                  <a:lnTo>
                    <a:pt x="7124" y="1135265"/>
                  </a:lnTo>
                  <a:lnTo>
                    <a:pt x="26949" y="1173607"/>
                  </a:lnTo>
                  <a:lnTo>
                    <a:pt x="57188" y="1203845"/>
                  </a:lnTo>
                  <a:lnTo>
                    <a:pt x="95529" y="1223670"/>
                  </a:lnTo>
                  <a:lnTo>
                    <a:pt x="139674" y="1230795"/>
                  </a:lnTo>
                  <a:lnTo>
                    <a:pt x="812558" y="1230795"/>
                  </a:lnTo>
                  <a:lnTo>
                    <a:pt x="856703" y="1223670"/>
                  </a:lnTo>
                  <a:lnTo>
                    <a:pt x="895045" y="1203845"/>
                  </a:lnTo>
                  <a:lnTo>
                    <a:pt x="925283" y="1173607"/>
                  </a:lnTo>
                  <a:lnTo>
                    <a:pt x="945121" y="1135265"/>
                  </a:lnTo>
                  <a:lnTo>
                    <a:pt x="952246" y="1091107"/>
                  </a:lnTo>
                  <a:lnTo>
                    <a:pt x="952246" y="571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415869" hangingPunct="1"/>
              <a:endParaRPr sz="81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58">
              <a:extLst>
                <a:ext uri="{FF2B5EF4-FFF2-40B4-BE49-F238E27FC236}">
                  <a16:creationId xmlns:a16="http://schemas.microsoft.com/office/drawing/2014/main" id="{B66698D3-FA7F-33EB-26B2-AE64CBAE2C20}"/>
                </a:ext>
              </a:extLst>
            </p:cNvPr>
            <p:cNvSpPr/>
            <p:nvPr/>
          </p:nvSpPr>
          <p:spPr>
            <a:xfrm>
              <a:off x="13635522" y="6181502"/>
              <a:ext cx="553720" cy="553720"/>
            </a:xfrm>
            <a:custGeom>
              <a:avLst/>
              <a:gdLst/>
              <a:ahLst/>
              <a:cxnLst/>
              <a:rect l="l" t="t" r="r" b="b"/>
              <a:pathLst>
                <a:path w="553719" h="553720">
                  <a:moveTo>
                    <a:pt x="276724" y="0"/>
                  </a:moveTo>
                  <a:lnTo>
                    <a:pt x="226979" y="4458"/>
                  </a:lnTo>
                  <a:lnTo>
                    <a:pt x="180161" y="17312"/>
                  </a:lnTo>
                  <a:lnTo>
                    <a:pt x="137050" y="37780"/>
                  </a:lnTo>
                  <a:lnTo>
                    <a:pt x="98429" y="65082"/>
                  </a:lnTo>
                  <a:lnTo>
                    <a:pt x="65077" y="98435"/>
                  </a:lnTo>
                  <a:lnTo>
                    <a:pt x="37778" y="137058"/>
                  </a:lnTo>
                  <a:lnTo>
                    <a:pt x="17311" y="180170"/>
                  </a:lnTo>
                  <a:lnTo>
                    <a:pt x="4457" y="226989"/>
                  </a:lnTo>
                  <a:lnTo>
                    <a:pt x="0" y="276735"/>
                  </a:lnTo>
                  <a:lnTo>
                    <a:pt x="4457" y="326480"/>
                  </a:lnTo>
                  <a:lnTo>
                    <a:pt x="17311" y="373299"/>
                  </a:lnTo>
                  <a:lnTo>
                    <a:pt x="37778" y="416411"/>
                  </a:lnTo>
                  <a:lnTo>
                    <a:pt x="65077" y="455034"/>
                  </a:lnTo>
                  <a:lnTo>
                    <a:pt x="98429" y="488387"/>
                  </a:lnTo>
                  <a:lnTo>
                    <a:pt x="137050" y="515689"/>
                  </a:lnTo>
                  <a:lnTo>
                    <a:pt x="180161" y="536157"/>
                  </a:lnTo>
                  <a:lnTo>
                    <a:pt x="226979" y="549011"/>
                  </a:lnTo>
                  <a:lnTo>
                    <a:pt x="276724" y="553470"/>
                  </a:lnTo>
                  <a:lnTo>
                    <a:pt x="326472" y="549011"/>
                  </a:lnTo>
                  <a:lnTo>
                    <a:pt x="373293" y="536157"/>
                  </a:lnTo>
                  <a:lnTo>
                    <a:pt x="416405" y="515689"/>
                  </a:lnTo>
                  <a:lnTo>
                    <a:pt x="455028" y="488387"/>
                  </a:lnTo>
                  <a:lnTo>
                    <a:pt x="488380" y="455034"/>
                  </a:lnTo>
                  <a:lnTo>
                    <a:pt x="515681" y="416411"/>
                  </a:lnTo>
                  <a:lnTo>
                    <a:pt x="536148" y="373299"/>
                  </a:lnTo>
                  <a:lnTo>
                    <a:pt x="549001" y="326480"/>
                  </a:lnTo>
                  <a:lnTo>
                    <a:pt x="553459" y="276735"/>
                  </a:lnTo>
                  <a:lnTo>
                    <a:pt x="549001" y="226989"/>
                  </a:lnTo>
                  <a:lnTo>
                    <a:pt x="536148" y="180170"/>
                  </a:lnTo>
                  <a:lnTo>
                    <a:pt x="515681" y="137058"/>
                  </a:lnTo>
                  <a:lnTo>
                    <a:pt x="488380" y="98435"/>
                  </a:lnTo>
                  <a:lnTo>
                    <a:pt x="455028" y="65082"/>
                  </a:lnTo>
                  <a:lnTo>
                    <a:pt x="416405" y="37780"/>
                  </a:lnTo>
                  <a:lnTo>
                    <a:pt x="373293" y="17312"/>
                  </a:lnTo>
                  <a:lnTo>
                    <a:pt x="326472" y="4458"/>
                  </a:lnTo>
                  <a:lnTo>
                    <a:pt x="276724" y="0"/>
                  </a:lnTo>
                  <a:close/>
                </a:path>
              </a:pathLst>
            </a:custGeom>
            <a:solidFill>
              <a:srgbClr val="A9CDEF"/>
            </a:solidFill>
          </p:spPr>
          <p:txBody>
            <a:bodyPr wrap="square" lIns="0" tIns="0" rIns="0" bIns="0" rtlCol="0"/>
            <a:lstStyle/>
            <a:p>
              <a:pPr defTabSz="415869" hangingPunct="1"/>
              <a:endParaRPr sz="81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59">
              <a:extLst>
                <a:ext uri="{FF2B5EF4-FFF2-40B4-BE49-F238E27FC236}">
                  <a16:creationId xmlns:a16="http://schemas.microsoft.com/office/drawing/2014/main" id="{4A49B2D8-198D-8C88-0081-9EB9449C7B61}"/>
                </a:ext>
              </a:extLst>
            </p:cNvPr>
            <p:cNvSpPr/>
            <p:nvPr/>
          </p:nvSpPr>
          <p:spPr>
            <a:xfrm>
              <a:off x="13769970" y="6335788"/>
              <a:ext cx="278130" cy="304800"/>
            </a:xfrm>
            <a:custGeom>
              <a:avLst/>
              <a:gdLst/>
              <a:ahLst/>
              <a:cxnLst/>
              <a:rect l="l" t="t" r="r" b="b"/>
              <a:pathLst>
                <a:path w="278130" h="304800">
                  <a:moveTo>
                    <a:pt x="63380" y="0"/>
                  </a:moveTo>
                  <a:lnTo>
                    <a:pt x="31572" y="33319"/>
                  </a:lnTo>
                  <a:lnTo>
                    <a:pt x="10359" y="72467"/>
                  </a:lnTo>
                  <a:lnTo>
                    <a:pt x="0" y="115145"/>
                  </a:lnTo>
                  <a:lnTo>
                    <a:pt x="749" y="159054"/>
                  </a:lnTo>
                  <a:lnTo>
                    <a:pt x="12866" y="201893"/>
                  </a:lnTo>
                  <a:lnTo>
                    <a:pt x="36606" y="241364"/>
                  </a:lnTo>
                  <a:lnTo>
                    <a:pt x="69907" y="273169"/>
                  </a:lnTo>
                  <a:lnTo>
                    <a:pt x="109044" y="294375"/>
                  </a:lnTo>
                  <a:lnTo>
                    <a:pt x="151715" y="304728"/>
                  </a:lnTo>
                  <a:lnTo>
                    <a:pt x="195620" y="303976"/>
                  </a:lnTo>
                  <a:lnTo>
                    <a:pt x="238458" y="291864"/>
                  </a:lnTo>
                  <a:lnTo>
                    <a:pt x="277928" y="268138"/>
                  </a:lnTo>
                  <a:lnTo>
                    <a:pt x="63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415869" hangingPunct="1"/>
              <a:endParaRPr sz="819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object 60">
              <a:extLst>
                <a:ext uri="{FF2B5EF4-FFF2-40B4-BE49-F238E27FC236}">
                  <a16:creationId xmlns:a16="http://schemas.microsoft.com/office/drawing/2014/main" id="{559D56AD-D4C9-DF5B-6492-05306EB2B6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18330" y="6276905"/>
              <a:ext cx="122201" cy="202607"/>
            </a:xfrm>
            <a:prstGeom prst="rect">
              <a:avLst/>
            </a:prstGeom>
          </p:spPr>
        </p:pic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0EAA3EF1-56C1-7DB7-1C57-82819EE7A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1033" y="1370831"/>
            <a:ext cx="544053" cy="578675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EDDF4B2D-E1BE-1149-8BA0-9BB1D6B53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5236" y="1157326"/>
            <a:ext cx="591856" cy="59185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A30DF944-8E20-4AEB-740D-7A5175C1F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5925" y="3973796"/>
            <a:ext cx="531358" cy="531358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29AF72AB-4AB4-93CB-67EF-67ACAFE72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1400" y="3848869"/>
            <a:ext cx="446531" cy="667344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0DF557C3-D0E7-5C2D-ABA6-475F411F74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25583" y="2481128"/>
            <a:ext cx="531358" cy="55199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5E696F29-0C42-3207-B0C1-19CCDE2C68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31817" y="2690775"/>
            <a:ext cx="571464" cy="5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91220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ackgroun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63eea3-4a58-4c27-923d-f5f768e2ae45" xsi:nil="true"/>
    <lcf76f155ced4ddcb4097134ff3c332f xmlns="240c6d3a-5691-4624-91ca-75a8307af45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5C87B9AA92554D9C258771A0E70647" ma:contentTypeVersion="14" ma:contentTypeDescription="Create a new document." ma:contentTypeScope="" ma:versionID="9c6aa2cd6c20c0334f8c156b0906b669">
  <xsd:schema xmlns:xsd="http://www.w3.org/2001/XMLSchema" xmlns:xs="http://www.w3.org/2001/XMLSchema" xmlns:p="http://schemas.microsoft.com/office/2006/metadata/properties" xmlns:ns2="240c6d3a-5691-4624-91ca-75a8307af454" xmlns:ns3="bb63eea3-4a58-4c27-923d-f5f768e2ae45" targetNamespace="http://schemas.microsoft.com/office/2006/metadata/properties" ma:root="true" ma:fieldsID="c142b97ccf0ae448f75da2eb02e50213" ns2:_="" ns3:_="">
    <xsd:import namespace="240c6d3a-5691-4624-91ca-75a8307af454"/>
    <xsd:import namespace="bb63eea3-4a58-4c27-923d-f5f768e2ae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c6d3a-5691-4624-91ca-75a8307af4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56b32bd-502c-4b31-810a-badfae7d79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3eea3-4a58-4c27-923d-f5f768e2ae4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2956dd-3515-4818-9c4e-ad53aae8e9cc}" ma:internalName="TaxCatchAll" ma:showField="CatchAllData" ma:web="bb63eea3-4a58-4c27-923d-f5f768e2ae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C8605B-9885-4835-BF49-5BEABCC54B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0C0A30-3ABC-4464-A124-269A77BC1E4F}">
  <ds:schemaRefs>
    <ds:schemaRef ds:uri="http://purl.org/dc/dcmitype/"/>
    <ds:schemaRef ds:uri="c7c0f05d-28a0-4418-bd8d-2a3a39709572"/>
    <ds:schemaRef ds:uri="1cc0978e-db05-4edd-8034-7418f07071d6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bb63eea3-4a58-4c27-923d-f5f768e2ae45"/>
    <ds:schemaRef ds:uri="240c6d3a-5691-4624-91ca-75a8307af454"/>
  </ds:schemaRefs>
</ds:datastoreItem>
</file>

<file path=customXml/itemProps3.xml><?xml version="1.0" encoding="utf-8"?>
<ds:datastoreItem xmlns:ds="http://schemas.openxmlformats.org/officeDocument/2006/customXml" ds:itemID="{6591ABDC-AADF-44BF-B044-290BD42A0C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0c6d3a-5691-4624-91ca-75a8307af454"/>
    <ds:schemaRef ds:uri="bb63eea3-4a58-4c27-923d-f5f768e2ae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648</Words>
  <Application>Microsoft Office PowerPoint</Application>
  <PresentationFormat>On-screen Show (16:9)</PresentationFormat>
  <Paragraphs>224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Helvetica Neue</vt:lpstr>
      <vt:lpstr>Helvetica Neue Medium</vt:lpstr>
      <vt:lpstr>Oakes Grotesk</vt:lpstr>
      <vt:lpstr>Open Sans</vt:lpstr>
      <vt:lpstr>21_BasicWhite</vt:lpstr>
      <vt:lpstr>Backgrounds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PUZZOLO Virginia (CBE)</cp:lastModifiedBy>
  <cp:revision>38</cp:revision>
  <dcterms:modified xsi:type="dcterms:W3CDTF">2025-12-08T16:34:19Z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0x010100E15C87B9AA92554D9C258771A0E70647</vt:lpwstr>
  </property>
</Properties>
</file>